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9" r:id="rId5"/>
    <p:sldId id="2082" r:id="rId6"/>
    <p:sldId id="2086" r:id="rId7"/>
    <p:sldId id="26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2D2DB9"/>
    <a:srgbClr val="FF9999"/>
    <a:srgbClr val="FFCC99"/>
    <a:srgbClr val="99FF99"/>
    <a:srgbClr val="B2B2B2"/>
    <a:srgbClr val="FFCCCC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5" autoAdjust="0"/>
    <p:restoredTop sz="96727" autoAdjust="0"/>
  </p:normalViewPr>
  <p:slideViewPr>
    <p:cSldViewPr>
      <p:cViewPr varScale="1">
        <p:scale>
          <a:sx n="82" d="100"/>
          <a:sy n="82" d="100"/>
        </p:scale>
        <p:origin x="2008" y="1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646601-C00E-4A4C-B1FF-9305FF3EEF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5410200" y="6475413"/>
            <a:ext cx="31337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057525" cy="77787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5DE72D-AB55-4722-9301-470A4E2508C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5410200" y="6475413"/>
            <a:ext cx="31337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C9593EB-9C32-4B71-B83D-D8AFE081A8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5410200" y="6475413"/>
            <a:ext cx="31337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0" y="363379"/>
            <a:ext cx="31416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802.11-21/1179r0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July 2021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C5B91A2-986B-4F16-8100-0C68407FF1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410200" y="6475413"/>
            <a:ext cx="3133725" cy="182533"/>
          </a:xfrm>
          <a:prstGeom prst="rect">
            <a:avLst/>
          </a:prstGeom>
          <a:ln/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urav.patwardhan@h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uart.wal.strickland@hpe.com" TargetMode="External"/><Relationship Id="rId4" Type="http://schemas.openxmlformats.org/officeDocument/2006/relationships/hyperlink" Target="mailto:eldad.perahia@hp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Next steps in evaluating of the impact of varying ED threshold on performance of 802.11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19 July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62647"/>
              </p:ext>
            </p:extLst>
          </p:nvPr>
        </p:nvGraphicFramePr>
        <p:xfrm>
          <a:off x="685800" y="3429000"/>
          <a:ext cx="7788910" cy="1544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Gaurav Patwardhan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Hewlett Packard Enterprise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3"/>
                        </a:rPr>
                        <a:t>gaurav.patwardhan@hpe.com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Eldad Perahia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Hewlett Packard Enterprise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  <a:hlinkClick r:id="rId4"/>
                        </a:rPr>
                        <a:t>eldad.perahia@hpe.com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49765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Stuart Walker Strickland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Hewlett Packard Enterprise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+1(510)358-5246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stuart.wal.strickland@hpe.com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342936"/>
                  </a:ext>
                </a:extLst>
              </a:tr>
            </a:tbl>
          </a:graphicData>
        </a:graphic>
      </p:graphicFrame>
      <p:sp>
        <p:nvSpPr>
          <p:cNvPr id="9" name="Rectangle 5">
            <a:extLst>
              <a:ext uri="{FF2B5EF4-FFF2-40B4-BE49-F238E27FC236}">
                <a16:creationId xmlns:a16="http://schemas.microsoft.com/office/drawing/2014/main" id="{2BB38623-693C-4519-99D5-CB4DAE9006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5410200" y="6475413"/>
            <a:ext cx="3133725" cy="3063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270C5A9-DB7A-4519-B2F8-67EB1F053539}"/>
              </a:ext>
            </a:extLst>
          </p:cNvPr>
          <p:cNvSpPr txBox="1">
            <a:spLocks/>
          </p:cNvSpPr>
          <p:nvPr/>
        </p:nvSpPr>
        <p:spPr bwMode="auto">
          <a:xfrm>
            <a:off x="4267994" y="6475413"/>
            <a:ext cx="6080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Slide </a:t>
            </a:r>
            <a:fld id="{440F5867-744E-4AA6-B0ED-4C44D2DFBB7B}" type="slidenum">
              <a:rPr lang="en-GB" smtClean="0">
                <a:latin typeface="+mn-lt"/>
              </a:rPr>
              <a:pPr/>
              <a:t>1</a:t>
            </a:fld>
            <a:endParaRPr lang="en-GB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E2837-6AA5-4D32-8BD7-56670A7E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5DCC-37CE-479E-B3D0-48251431D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2800"/>
            <a:ext cx="7772400" cy="4114800"/>
          </a:xfrm>
        </p:spPr>
        <p:txBody>
          <a:bodyPr/>
          <a:lstStyle/>
          <a:p>
            <a:pPr marL="0" indent="0"/>
            <a:r>
              <a:rPr lang="en-US" dirty="0"/>
              <a:t>A consensus recently reached in ETSI BRAN: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establishes a common energy detection (ED) threshold of -72 dBm for all technologies operating in the 6 GHz band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802.11ax and legacy 802.11 technologies to continue to use an ED threshold of -62 dBm in conjunction with preamble detection (PD) in the 5 GHz band, but requires future technologies, presumptively including 802.11be, to use a common ED threshold of -72 dBm</a:t>
            </a:r>
            <a:endParaRPr lang="en-US" sz="1600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95D29-ABFF-482E-B67F-25F6A1C60B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6400" y="6475413"/>
            <a:ext cx="3057525" cy="306387"/>
          </a:xfrm>
        </p:spPr>
        <p:txBody>
          <a:bodyPr/>
          <a:lstStyle/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A4F55-3A42-42D2-A219-3D4313FAE1D0}"/>
              </a:ext>
            </a:extLst>
          </p:cNvPr>
          <p:cNvSpPr txBox="1">
            <a:spLocks/>
          </p:cNvSpPr>
          <p:nvPr/>
        </p:nvSpPr>
        <p:spPr bwMode="auto">
          <a:xfrm>
            <a:off x="4267994" y="6475413"/>
            <a:ext cx="6080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>
                <a:latin typeface="+mn-lt"/>
              </a:rPr>
              <a:t>Slide </a:t>
            </a:r>
            <a:fld id="{440F5867-744E-4AA6-B0ED-4C44D2DFBB7B}" type="slidenum">
              <a:rPr lang="en-GB" smtClean="0">
                <a:latin typeface="+mn-lt"/>
              </a:rPr>
              <a:pPr/>
              <a:t>2</a:t>
            </a:fld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63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E2837-6AA5-4D32-8BD7-56670A7E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5DCC-37CE-479E-B3D0-48251431D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2800"/>
            <a:ext cx="7772400" cy="4114800"/>
          </a:xfrm>
        </p:spPr>
        <p:txBody>
          <a:bodyPr/>
          <a:lstStyle/>
          <a:p>
            <a:pPr marL="0" indent="0"/>
            <a:r>
              <a:rPr lang="en-US" dirty="0"/>
              <a:t>In a previous contribution (802.11-21/0705r0), we presented simulations results, concluding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The decision by ETSI BRAN to establish a common ED threshold of -72 dBm in 6 GHz will likely have a positive impact on efficient sharing in that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When using an ED threshold of -72 dBm in 5 GHz, 802.11be would sometimes suffer and sometimes gain an advantage over legacy equipment operating with the current ED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Observed imbalances may be partially mitigated by using RTS/CTS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Data on the distribution of wanted client and interfering co-channel neighbor signals suggest that ~10 to 12% of client traffic may fall within the region where 802.11be would be disadvantaged with respect to legacy equipment by using an ED threshold of -72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managed 5 GHz networks where 802.11ax and .11be networks overlap, both systems may benefit from voluntarily operating with a common ED threshold of -72 dBm</a:t>
            </a:r>
          </a:p>
          <a:p>
            <a:pPr marL="0" indent="0"/>
            <a:endParaRPr lang="en-US" sz="1600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95D29-ABFF-482E-B67F-25F6A1C60B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6400" y="6475413"/>
            <a:ext cx="3057525" cy="306387"/>
          </a:xfrm>
        </p:spPr>
        <p:txBody>
          <a:bodyPr/>
          <a:lstStyle/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A4F55-3A42-42D2-A219-3D4313FAE1D0}"/>
              </a:ext>
            </a:extLst>
          </p:cNvPr>
          <p:cNvSpPr txBox="1">
            <a:spLocks/>
          </p:cNvSpPr>
          <p:nvPr/>
        </p:nvSpPr>
        <p:spPr bwMode="auto">
          <a:xfrm>
            <a:off x="4267994" y="6475413"/>
            <a:ext cx="6080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>
                <a:latin typeface="+mn-lt"/>
              </a:rPr>
              <a:t>Slide </a:t>
            </a:r>
            <a:fld id="{440F5867-744E-4AA6-B0ED-4C44D2DFBB7B}" type="slidenum">
              <a:rPr lang="en-GB" smtClean="0">
                <a:latin typeface="+mn-lt"/>
              </a:rPr>
              <a:pPr/>
              <a:t>3</a:t>
            </a:fld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343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267994" y="6475413"/>
            <a:ext cx="6080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Slide </a:t>
            </a:r>
            <a:fld id="{440F5867-744E-4AA6-B0ED-4C44D2DFBB7B}" type="slidenum">
              <a:rPr lang="en-GB" smtClean="0">
                <a:latin typeface="+mn-lt"/>
              </a:rPr>
              <a:pPr/>
              <a:t>4</a:t>
            </a:fld>
            <a:endParaRPr lang="en-GB" dirty="0">
              <a:latin typeface="+mn-lt"/>
            </a:endParaRP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Next Steps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65663"/>
          </a:xfrm>
          <a:ln/>
        </p:spPr>
        <p:txBody>
          <a:bodyPr/>
          <a:lstStyle/>
          <a:p>
            <a:pPr marL="0" indent="0"/>
            <a:r>
              <a:rPr lang="en-US" sz="1400" b="0" dirty="0"/>
              <a:t>Our simulations were based on a relatively simple network topology, consisting of 3 BSS systems, each with one AP and one client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Model more realistic and varied network topologies with multiple clients on each AP and a mixture of 802.11ax and 802.11be equipment</a:t>
            </a:r>
          </a:p>
          <a:p>
            <a:pPr marL="0" indent="0"/>
            <a:r>
              <a:rPr lang="en-US" sz="1400" b="0" dirty="0"/>
              <a:t>Our simulations assessed the impact on throughput as functions of wanted and unwanted signal strength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Consider also the impact on latency by monitoring delays in the time to access the medium</a:t>
            </a:r>
          </a:p>
          <a:p>
            <a:pPr marL="0" indent="0"/>
            <a:r>
              <a:rPr lang="en-US" sz="1400" b="0" dirty="0"/>
              <a:t>Our simulations were all based on full buffer, uplink, best effort, UDP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Consideration a wider range of concomitant traffic models across a range of network loads</a:t>
            </a:r>
          </a:p>
          <a:p>
            <a:pPr marL="0" indent="0"/>
            <a:r>
              <a:rPr lang="en-US" sz="1400" b="0" dirty="0"/>
              <a:t>Our simulations modelled the 802.11ax PHY for all devices, all using 20 MHz channels, a single spatial stream, and a maximum MCS of 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Consider characteristics and features specific to 802.11be, such as multi-link operation, higher order modulation schemes, OFDMA enhancements</a:t>
            </a:r>
          </a:p>
          <a:p>
            <a:pPr marL="0" indent="0"/>
            <a:r>
              <a:rPr lang="en-US" sz="1400" b="0" dirty="0"/>
              <a:t>In our simulations, all equipment used PD at -82 dBm in conjunction with ED at either -72 or -62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Consider scenarios with LAA/NR-U using ED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Consider other other characteristics specific to 3GPP technologies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6A3D5A-5F23-4C32-BDC2-96026CE85E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6400" y="6475413"/>
            <a:ext cx="3057525" cy="306387"/>
          </a:xfrm>
        </p:spPr>
        <p:txBody>
          <a:bodyPr/>
          <a:lstStyle/>
          <a:p>
            <a:pPr>
              <a:defRPr/>
            </a:pPr>
            <a:r>
              <a:rPr lang="en-US" dirty="0"/>
              <a:t>Patwardhan, Perahia, and Strickland, HPE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645426CC3C3348B900E57479C898EF" ma:contentTypeVersion="7" ma:contentTypeDescription="Create a new document." ma:contentTypeScope="" ma:versionID="20581ac4d4e1cf06b882b2090646b5db">
  <xsd:schema xmlns:xsd="http://www.w3.org/2001/XMLSchema" xmlns:xs="http://www.w3.org/2001/XMLSchema" xmlns:p="http://schemas.microsoft.com/office/2006/metadata/properties" xmlns:ns3="cc328e4a-acc5-4db9-8edf-03a7e14d7082" xmlns:ns4="5a361508-a8bd-49ac-aae1-a5acde08ec86" targetNamespace="http://schemas.microsoft.com/office/2006/metadata/properties" ma:root="true" ma:fieldsID="d210bc8034f12f17859d2536c7ebacac" ns3:_="" ns4:_="">
    <xsd:import namespace="cc328e4a-acc5-4db9-8edf-03a7e14d7082"/>
    <xsd:import namespace="5a361508-a8bd-49ac-aae1-a5acde08ec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28e4a-acc5-4db9-8edf-03a7e14d70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61508-a8bd-49ac-aae1-a5acde08ec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FAB900-7467-4130-B404-E9BDBB9A20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20A1CA-E773-4E8B-B272-7C4819948743}">
  <ds:schemaRefs>
    <ds:schemaRef ds:uri="http://purl.org/dc/dcmitype/"/>
    <ds:schemaRef ds:uri="5a361508-a8bd-49ac-aae1-a5acde08ec86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c328e4a-acc5-4db9-8edf-03a7e14d7082"/>
  </ds:schemaRefs>
</ds:datastoreItem>
</file>

<file path=customXml/itemProps3.xml><?xml version="1.0" encoding="utf-8"?>
<ds:datastoreItem xmlns:ds="http://schemas.openxmlformats.org/officeDocument/2006/customXml" ds:itemID="{2A38C53E-8796-4535-A3A8-9DA00DBD6D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28e4a-acc5-4db9-8edf-03a7e14d7082"/>
    <ds:schemaRef ds:uri="5a361508-a8bd-49ac-aae1-a5acde08ec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573</Words>
  <Application>Microsoft Macintosh PowerPoint</Application>
  <PresentationFormat>On-screen Show (4:3)</PresentationFormat>
  <Paragraphs>56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802-11-Submission</vt:lpstr>
      <vt:lpstr>Next steps in evaluating of the impact of varying ED threshold on performance of 802.11</vt:lpstr>
      <vt:lpstr>Context</vt:lpstr>
      <vt:lpstr>Background</vt:lpstr>
      <vt:lpstr>Possible Next Steps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2011-09-19T06:02:14Z</dcterms:created>
  <dcterms:modified xsi:type="dcterms:W3CDTF">2021-07-16T23:03:04Z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0x0101008E645426CC3C3348B900E57479C898EF</vt:lpwstr>
  </property>
</Properties>
</file>