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00" d="100"/>
          <a:sy n="100" d="100"/>
        </p:scale>
        <p:origin x="870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Jul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9534" y="332601"/>
            <a:ext cx="327025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802.11-21/1164r0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furthers-automated-frequency-coordination-specification-an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2021-07-20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604867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en-US" sz="3300" b="0" dirty="0"/>
              <a:t>Wi-Fi Alliance work is continuing with regular task group teleconferences and remotely managed interoperability testing. Virtual member events are being held from time to time</a:t>
            </a:r>
          </a:p>
          <a:p>
            <a:pPr>
              <a:defRPr/>
            </a:pPr>
            <a:endParaRPr lang="en-US" altLang="en-US" sz="3300" b="0" dirty="0"/>
          </a:p>
          <a:p>
            <a:pPr>
              <a:defRPr/>
            </a:pPr>
            <a:r>
              <a:rPr lang="en-US" altLang="en-US" sz="3300" b="0" dirty="0"/>
              <a:t>Recent Items of note</a:t>
            </a:r>
          </a:p>
          <a:p>
            <a:pPr lvl="1">
              <a:defRPr/>
            </a:pPr>
            <a:r>
              <a:rPr lang="en-US" altLang="en-US" sz="2900" dirty="0"/>
              <a:t>30</a:t>
            </a:r>
            <a:r>
              <a:rPr lang="en-US" altLang="en-US" sz="2900" baseline="30000" dirty="0"/>
              <a:t>th</a:t>
            </a:r>
            <a:r>
              <a:rPr lang="en-US" altLang="en-US" sz="2900" dirty="0"/>
              <a:t> Jun </a:t>
            </a:r>
            <a:r>
              <a:rPr lang="en-US" altLang="en-US" sz="2900" b="0" dirty="0"/>
              <a:t>2021 : </a:t>
            </a:r>
            <a:r>
              <a:rPr lang="en-US" altLang="en-US" sz="2900" dirty="0"/>
              <a:t>Wi-Fi Alliance® furthers Automated Frequency Coordination specification and compliance development to accelerate Wi-Fi 6E</a:t>
            </a:r>
            <a:endParaRPr lang="en-US" altLang="en-US" sz="2900" b="0" dirty="0"/>
          </a:p>
          <a:p>
            <a:pPr lvl="1">
              <a:defRPr/>
            </a:pPr>
            <a:r>
              <a:rPr lang="en-US" altLang="en-US" sz="2900" dirty="0">
                <a:hlinkClick r:id="rId3"/>
              </a:rPr>
              <a:t>https://www.wi-fi.org/news-events/newsroom/wi-fi-alliance-furthers-automated-frequency-coordination-specification-and</a:t>
            </a:r>
            <a:r>
              <a:rPr lang="en-US" altLang="en-US" sz="2900" dirty="0"/>
              <a:t> </a:t>
            </a:r>
          </a:p>
          <a:p>
            <a:pPr lvl="1">
              <a:defRPr/>
            </a:pPr>
            <a:endParaRPr lang="en-US" altLang="en-US" sz="29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3300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2500" dirty="0"/>
              <a:t>  </a:t>
            </a:r>
          </a:p>
          <a:p>
            <a:pPr lvl="1">
              <a:defRPr/>
            </a:pPr>
            <a:r>
              <a:rPr lang="en-US" altLang="en-US" sz="2500" dirty="0"/>
              <a:t>Wi-Fi 7</a:t>
            </a:r>
          </a:p>
          <a:p>
            <a:pPr lvl="1">
              <a:defRPr/>
            </a:pPr>
            <a:r>
              <a:rPr lang="en-US" altLang="en-US" sz="2500" dirty="0"/>
              <a:t>Wi-Fi 6</a:t>
            </a:r>
          </a:p>
          <a:p>
            <a:pPr lvl="1">
              <a:defRPr/>
            </a:pPr>
            <a:r>
              <a:rPr lang="en-US" altLang="en-US" sz="2500" dirty="0"/>
              <a:t>Location </a:t>
            </a:r>
          </a:p>
          <a:p>
            <a:pPr lvl="1">
              <a:defRPr/>
            </a:pPr>
            <a:r>
              <a:rPr lang="en-US" altLang="en-US" sz="2500" dirty="0"/>
              <a:t>60GHz</a:t>
            </a:r>
          </a:p>
          <a:p>
            <a:pPr lvl="1">
              <a:defRPr/>
            </a:pPr>
            <a:r>
              <a:rPr lang="en-US" altLang="en-US" sz="2500" dirty="0" err="1"/>
              <a:t>HaLow</a:t>
            </a:r>
            <a:endParaRPr lang="en-US" altLang="en-US" sz="2500" dirty="0"/>
          </a:p>
          <a:p>
            <a:pPr lvl="1">
              <a:defRPr/>
            </a:pPr>
            <a:endParaRPr lang="en-US" altLang="en-US" sz="25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XR (Augmented / Virtual Reality)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253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2021-07-15T00:02:21Z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