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9" autoAdjust="0"/>
    <p:restoredTop sz="94660"/>
  </p:normalViewPr>
  <p:slideViewPr>
    <p:cSldViewPr>
      <p:cViewPr varScale="1">
        <p:scale>
          <a:sx n="91" d="100"/>
          <a:sy n="91" d="100"/>
        </p:scale>
        <p:origin x="216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802.11-21/1158r0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Light Communications Task Group (</a:t>
            </a:r>
            <a:r>
              <a:rPr lang="en-US" altLang="en-US" dirty="0" err="1"/>
              <a:t>TGbb</a:t>
            </a:r>
            <a:r>
              <a:rPr lang="en-US" altLang="en-US" dirty="0"/>
              <a:t>) </a:t>
            </a:r>
            <a:br>
              <a:rPr lang="en-US" altLang="en-US" dirty="0"/>
            </a:br>
            <a:r>
              <a:rPr lang="en-US" altLang="en-US" dirty="0"/>
              <a:t>July 2021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05990"/>
              </p:ext>
            </p:extLst>
          </p:nvPr>
        </p:nvGraphicFramePr>
        <p:xfrm>
          <a:off x="992188" y="348230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0870" imgH="2539535" progId="Word.Document.8">
                  <p:embed/>
                </p:oleObj>
              </mc:Choice>
              <mc:Fallback>
                <p:oleObj name="Document" r:id="rId3" imgW="1044087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48230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Light Communications Task Group closing report for the July 2021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74202"/>
          </a:xfrm>
        </p:spPr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activities at the July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260004"/>
            <a:ext cx="11152365" cy="433799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457200" lvl="1" indent="0">
              <a:buFontTx/>
              <a:buNone/>
              <a:defRPr/>
            </a:pPr>
            <a:r>
              <a:rPr lang="en-GB" altLang="en-US" dirty="0"/>
              <a:t>Approved: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Comment resolution on Draft 0.5 to create Draft 0.6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Agreed new timeline – SA Ballot target in July ’22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Agreed PAR modifications: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Limit the </a:t>
            </a:r>
            <a:r>
              <a:rPr lang="en-GB" altLang="en-US" dirty="0" err="1"/>
              <a:t>TGbb</a:t>
            </a:r>
            <a:r>
              <a:rPr lang="en-GB" altLang="en-US" dirty="0"/>
              <a:t> spectrum from 380nm – 5000nm to 800nm – 1000nm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Remove the upper-bound of 5 Gb/s 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457200" lvl="1" indent="0">
              <a:defRPr/>
            </a:pPr>
            <a:r>
              <a:rPr lang="en-GB" altLang="en-US" dirty="0"/>
              <a:t>The committee completed its agenda items for the meeting.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LC Optimized PHY was removed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Draft 0.5 was restructured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HT PHY and VHT PHY modes were introduced as optional </a:t>
            </a:r>
            <a:r>
              <a:rPr lang="en-GB" altLang="en-US" dirty="0" err="1"/>
              <a:t>TGbb</a:t>
            </a:r>
            <a:r>
              <a:rPr lang="en-GB" altLang="en-US" dirty="0"/>
              <a:t> PHY modes 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and motions are available in doc. 11-21/0947r3.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11-21/1163r0.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moving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628800"/>
            <a:ext cx="11026949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Comment resolution against D0.6 to create D0.7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Consider MAC requirements for integration of HT and VHT PHY modes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Channel numbering and mapping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4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Teleconference plans: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26 July at 11:00 EST (17:00 CET) for 1h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30 Aug. at 11:00 EST (17:00 CET) for 2h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6 Sept. at 11:00 EST (17:00 CET) for 2h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289</Words>
  <Application>Microsoft Office PowerPoint</Application>
  <PresentationFormat>Widescreen</PresentationFormat>
  <Paragraphs>57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Light Communications Task Group (TGbb)  July 2021 Closing Report</vt:lpstr>
      <vt:lpstr>Abstract</vt:lpstr>
      <vt:lpstr>TGbb activities at the July meeting</vt:lpstr>
      <vt:lpstr>TGbb moving forward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Nikola Serafimovski</cp:lastModifiedBy>
  <cp:revision>72</cp:revision>
  <cp:lastPrinted>1601-01-01T00:00:00Z</cp:lastPrinted>
  <dcterms:created xsi:type="dcterms:W3CDTF">2019-08-08T09:50:31Z</dcterms:created>
  <dcterms:modified xsi:type="dcterms:W3CDTF">2021-07-15T08:00:50Z</dcterms:modified>
</cp:coreProperties>
</file>