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1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July 2021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July 2021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July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457200" lvl="1" indent="0">
              <a:buFontTx/>
              <a:buNone/>
              <a:defRPr/>
            </a:pPr>
            <a:r>
              <a:rPr lang="en-GB" altLang="en-US" dirty="0"/>
              <a:t>Approved: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Draft 0.5 to create Draft 0.6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Agreed new timeline – SA Ballot target in July ’22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Agreed PAR modifications: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Limit the </a:t>
            </a:r>
            <a:r>
              <a:rPr lang="en-GB" altLang="en-US" dirty="0" err="1"/>
              <a:t>TGbb</a:t>
            </a:r>
            <a:r>
              <a:rPr lang="en-GB" altLang="en-US" dirty="0"/>
              <a:t> spectrum from 380nm – 5000nm to 800nm – 1000nm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Remove the upper-bound of 5 Gb/s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defRPr/>
            </a:pPr>
            <a:r>
              <a:rPr lang="en-GB" altLang="en-US" dirty="0"/>
              <a:t>The committee completed its agenda items for the meeting.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LC Optimized PHY was removed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Draft 0.5 was restructured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HT PHY and VHT PHY modes were introduced as optional </a:t>
            </a:r>
            <a:r>
              <a:rPr lang="en-GB" altLang="en-US" dirty="0" err="1"/>
              <a:t>TGbb</a:t>
            </a:r>
            <a:r>
              <a:rPr lang="en-GB" altLang="en-US" dirty="0"/>
              <a:t> PHY modes 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11-21/0947r3.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11-21/1163r0.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against D0.6 to create D0.7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Consider MAC requirements for integration of HT and VHT PHY modes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Channel numbering and mapping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26 July at 11:00 EST (17:00 CET)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30 Aug. at 11:00 EST (17:00 CET) for 2h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6 Sept. at 11:00 EST (17:00 CET) for 2h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289</Words>
  <Application>Microsoft Office PowerPoint</Application>
  <PresentationFormat>Widescreen</PresentationFormat>
  <Paragraphs>57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July 2021 Closing Report</vt:lpstr>
      <vt:lpstr>Abstract</vt:lpstr>
      <vt:lpstr>TGbb activities at the July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72</cp:revision>
  <cp:lastPrinted>1601-01-01T00:00:00Z</cp:lastPrinted>
  <dcterms:created xsi:type="dcterms:W3CDTF">2019-08-08T09:50:31Z</dcterms:created>
  <dcterms:modified xsi:type="dcterms:W3CDTF">2021-07-15T08:00:50Z</dcterms:modified>
</cp:coreProperties>
</file>