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15" autoAdjust="0"/>
    <p:restoredTop sz="94660"/>
  </p:normalViewPr>
  <p:slideViewPr>
    <p:cSldViewPr>
      <p:cViewPr varScale="1">
        <p:scale>
          <a:sx n="87" d="100"/>
          <a:sy n="87" d="100"/>
        </p:scale>
        <p:origin x="136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802.11-yy/1140r0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802.11-yy/1140r0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49880" y="650083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Matrix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849392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attempts to group issues in an effort to focus our work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The Issues Matrix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7AF994-FBC4-FC40-8626-9AFEF06B255D}"/>
              </a:ext>
            </a:extLst>
          </p:cNvPr>
          <p:cNvSpPr txBox="1"/>
          <p:nvPr/>
        </p:nvSpPr>
        <p:spPr>
          <a:xfrm>
            <a:off x="3469957" y="19005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C6DFFA-FE27-D943-BE7A-1EFAA4CF466C}"/>
              </a:ext>
            </a:extLst>
          </p:cNvPr>
          <p:cNvSpPr txBox="1"/>
          <p:nvPr/>
        </p:nvSpPr>
        <p:spPr>
          <a:xfrm>
            <a:off x="6814505" y="190053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49067C-A342-FB40-BBB5-6DF677158283}"/>
              </a:ext>
            </a:extLst>
          </p:cNvPr>
          <p:cNvSpPr txBox="1"/>
          <p:nvPr/>
        </p:nvSpPr>
        <p:spPr>
          <a:xfrm>
            <a:off x="1474192" y="2967335"/>
            <a:ext cx="492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A2934-B1C0-844D-A93F-81CB288F6C18}"/>
              </a:ext>
            </a:extLst>
          </p:cNvPr>
          <p:cNvSpPr txBox="1"/>
          <p:nvPr/>
        </p:nvSpPr>
        <p:spPr>
          <a:xfrm>
            <a:off x="1371600" y="5103166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A8258F4-FED2-B049-8481-3A3E222D18BA}"/>
              </a:ext>
            </a:extLst>
          </p:cNvPr>
          <p:cNvCxnSpPr/>
          <p:nvPr/>
        </p:nvCxnSpPr>
        <p:spPr bwMode="auto">
          <a:xfrm>
            <a:off x="1981200" y="2438400"/>
            <a:ext cx="65713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3AEF916-E2F5-D949-931F-ACFBC534CA3C}"/>
              </a:ext>
            </a:extLst>
          </p:cNvPr>
          <p:cNvCxnSpPr/>
          <p:nvPr/>
        </p:nvCxnSpPr>
        <p:spPr bwMode="auto">
          <a:xfrm>
            <a:off x="1966635" y="4343400"/>
            <a:ext cx="65713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06064C6-6730-0F40-9C51-F796289C2CB6}"/>
              </a:ext>
            </a:extLst>
          </p:cNvPr>
          <p:cNvCxnSpPr/>
          <p:nvPr/>
        </p:nvCxnSpPr>
        <p:spPr bwMode="auto">
          <a:xfrm>
            <a:off x="1966635" y="6172200"/>
            <a:ext cx="65713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34B5C11-C073-E344-8877-C5D9C4E38A47}"/>
              </a:ext>
            </a:extLst>
          </p:cNvPr>
          <p:cNvCxnSpPr>
            <a:cxnSpLocks/>
          </p:cNvCxnSpPr>
          <p:nvPr/>
        </p:nvCxnSpPr>
        <p:spPr bwMode="auto">
          <a:xfrm>
            <a:off x="2151740" y="2131366"/>
            <a:ext cx="0" cy="42678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17A49EF-8BC1-B249-806A-9A12AAFEEF33}"/>
              </a:ext>
            </a:extLst>
          </p:cNvPr>
          <p:cNvCxnSpPr>
            <a:cxnSpLocks/>
          </p:cNvCxnSpPr>
          <p:nvPr/>
        </p:nvCxnSpPr>
        <p:spPr bwMode="auto">
          <a:xfrm>
            <a:off x="5395557" y="1900534"/>
            <a:ext cx="0" cy="44986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F05844-4F7F-E74C-BB1A-82E2C44C2AB2}"/>
              </a:ext>
            </a:extLst>
          </p:cNvPr>
          <p:cNvCxnSpPr>
            <a:cxnSpLocks/>
          </p:cNvCxnSpPr>
          <p:nvPr/>
        </p:nvCxnSpPr>
        <p:spPr bwMode="auto">
          <a:xfrm>
            <a:off x="8400140" y="1920874"/>
            <a:ext cx="1" cy="44783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6B1C736-DE77-7E46-860E-5318955096A5}"/>
              </a:ext>
            </a:extLst>
          </p:cNvPr>
          <p:cNvSpPr txBox="1"/>
          <p:nvPr/>
        </p:nvSpPr>
        <p:spPr>
          <a:xfrm>
            <a:off x="3847696" y="1438869"/>
            <a:ext cx="292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authenticated identity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999C57-766E-6F4C-BBAA-1BD29E0BD3F5}"/>
              </a:ext>
            </a:extLst>
          </p:cNvPr>
          <p:cNvSpPr txBox="1"/>
          <p:nvPr/>
        </p:nvSpPr>
        <p:spPr>
          <a:xfrm>
            <a:off x="16068" y="3664800"/>
            <a:ext cx="1895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authorization</a:t>
            </a:r>
          </a:p>
          <a:p>
            <a:r>
              <a:rPr lang="en-US" b="1" i="1" dirty="0">
                <a:solidFill>
                  <a:schemeClr val="tx1"/>
                </a:solidFill>
              </a:rPr>
              <a:t>decision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FF9E22-F0AE-D543-A270-DA3058C724BF}"/>
              </a:ext>
            </a:extLst>
          </p:cNvPr>
          <p:cNvSpPr txBox="1"/>
          <p:nvPr/>
        </p:nvSpPr>
        <p:spPr>
          <a:xfrm>
            <a:off x="5985580" y="3074936"/>
            <a:ext cx="1782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 problems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250D31-5055-3A48-8B01-8D6BB703A4DA}"/>
              </a:ext>
            </a:extLst>
          </p:cNvPr>
          <p:cNvSpPr txBox="1"/>
          <p:nvPr/>
        </p:nvSpPr>
        <p:spPr>
          <a:xfrm>
            <a:off x="2335102" y="2694514"/>
            <a:ext cx="30251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Grocery store notify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Airport security q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Pre-</a:t>
            </a:r>
            <a:r>
              <a:rPr lang="en-US" dirty="0" err="1">
                <a:solidFill>
                  <a:schemeClr val="tx1"/>
                </a:solidFill>
              </a:rPr>
              <a:t>assoc</a:t>
            </a:r>
            <a:r>
              <a:rPr lang="en-US" dirty="0">
                <a:solidFill>
                  <a:schemeClr val="tx1"/>
                </a:solidFill>
              </a:rPr>
              <a:t> steering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45458B6-8159-224E-94DE-BFB3D2FE249A}"/>
              </a:ext>
            </a:extLst>
          </p:cNvPr>
          <p:cNvSpPr txBox="1"/>
          <p:nvPr/>
        </p:nvSpPr>
        <p:spPr>
          <a:xfrm>
            <a:off x="5432424" y="4887259"/>
            <a:ext cx="29923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Emergency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Residential hotspot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B8947A-F203-EF4C-949F-97AF0203FCBD}"/>
              </a:ext>
            </a:extLst>
          </p:cNvPr>
          <p:cNvSpPr txBox="1"/>
          <p:nvPr/>
        </p:nvSpPr>
        <p:spPr>
          <a:xfrm>
            <a:off x="2375488" y="4868624"/>
            <a:ext cx="27414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Home automation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Parental controls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281E6C4-F99E-744C-9CD2-D4583FE9B231}"/>
              </a:ext>
            </a:extLst>
          </p:cNvPr>
          <p:cNvCxnSpPr/>
          <p:nvPr/>
        </p:nvCxnSpPr>
        <p:spPr bwMode="auto">
          <a:xfrm>
            <a:off x="2375488" y="4495797"/>
            <a:ext cx="2741456" cy="1524003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0FFD416-9219-5740-AA05-875C92720AEE}"/>
              </a:ext>
            </a:extLst>
          </p:cNvPr>
          <p:cNvCxnSpPr>
            <a:cxnSpLocks/>
          </p:cNvCxnSpPr>
          <p:nvPr/>
        </p:nvCxnSpPr>
        <p:spPr bwMode="auto">
          <a:xfrm flipV="1">
            <a:off x="2402921" y="4548445"/>
            <a:ext cx="2626279" cy="1471355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B69CF72-EDA0-C14C-947B-4F2387B97A24}"/>
              </a:ext>
            </a:extLst>
          </p:cNvPr>
          <p:cNvSpPr txBox="1"/>
          <p:nvPr/>
        </p:nvSpPr>
        <p:spPr>
          <a:xfrm>
            <a:off x="273893" y="4731597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good!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3978B01-C646-1343-9238-05E3AE659CD3}"/>
              </a:ext>
            </a:extLst>
          </p:cNvPr>
          <p:cNvCxnSpPr>
            <a:stCxn id="32" idx="3"/>
          </p:cNvCxnSpPr>
          <p:nvPr/>
        </p:nvCxnSpPr>
        <p:spPr bwMode="auto">
          <a:xfrm>
            <a:off x="1176704" y="4962430"/>
            <a:ext cx="1198784" cy="14073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Donut 34">
            <a:extLst>
              <a:ext uri="{FF2B5EF4-FFF2-40B4-BE49-F238E27FC236}">
                <a16:creationId xmlns:a16="http://schemas.microsoft.com/office/drawing/2014/main" id="{E60482E2-A06B-6448-A187-8F2CC27F1D97}"/>
              </a:ext>
            </a:extLst>
          </p:cNvPr>
          <p:cNvSpPr/>
          <p:nvPr/>
        </p:nvSpPr>
        <p:spPr bwMode="auto">
          <a:xfrm>
            <a:off x="5562242" y="4277576"/>
            <a:ext cx="2853620" cy="2160591"/>
          </a:xfrm>
          <a:prstGeom prst="donut">
            <a:avLst>
              <a:gd name="adj" fmla="val 517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D82316-7251-6747-B223-5784FE244C02}"/>
              </a:ext>
            </a:extLst>
          </p:cNvPr>
          <p:cNvSpPr txBox="1"/>
          <p:nvPr/>
        </p:nvSpPr>
        <p:spPr>
          <a:xfrm>
            <a:off x="25347" y="5607170"/>
            <a:ext cx="23775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Use authenticated</a:t>
            </a:r>
          </a:p>
          <a:p>
            <a:r>
              <a:rPr lang="en-US" dirty="0">
                <a:solidFill>
                  <a:srgbClr val="00B0F0"/>
                </a:solidFill>
              </a:rPr>
              <a:t>Identity! 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D8939FE-73B7-7D4E-859A-91332DF1557C}"/>
              </a:ext>
            </a:extLst>
          </p:cNvPr>
          <p:cNvCxnSpPr/>
          <p:nvPr/>
        </p:nvCxnSpPr>
        <p:spPr bwMode="auto">
          <a:xfrm flipV="1">
            <a:off x="1720413" y="5699621"/>
            <a:ext cx="3841829" cy="47257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3238B5D-0C85-A94F-8D68-EAF22DF69581}"/>
              </a:ext>
            </a:extLst>
          </p:cNvPr>
          <p:cNvSpPr txBox="1"/>
          <p:nvPr/>
        </p:nvSpPr>
        <p:spPr>
          <a:xfrm>
            <a:off x="140832" y="1233875"/>
            <a:ext cx="2116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we should</a:t>
            </a:r>
          </a:p>
          <a:p>
            <a:r>
              <a:rPr lang="en-US" dirty="0">
                <a:solidFill>
                  <a:schemeClr val="tx1"/>
                </a:solidFill>
              </a:rPr>
              <a:t>focus our </a:t>
            </a:r>
          </a:p>
          <a:p>
            <a:r>
              <a:rPr lang="en-US" dirty="0">
                <a:solidFill>
                  <a:schemeClr val="tx1"/>
                </a:solidFill>
              </a:rPr>
              <a:t>work 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9AC6BDB-7978-0148-97D8-6B29DB6E2953}"/>
              </a:ext>
            </a:extLst>
          </p:cNvPr>
          <p:cNvCxnSpPr/>
          <p:nvPr/>
        </p:nvCxnSpPr>
        <p:spPr bwMode="auto">
          <a:xfrm>
            <a:off x="1474192" y="2131366"/>
            <a:ext cx="1192808" cy="61183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  <p:bldP spid="35" grpId="0" animBg="1"/>
      <p:bldP spid="36" grpId="0"/>
      <p:bldP spid="36" grpId="1"/>
      <p:bldP spid="39" grpId="0"/>
      <p:bldP spid="3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152</Words>
  <Application>Microsoft Macintosh PowerPoint</Application>
  <PresentationFormat>On-screen Show (4:3)</PresentationFormat>
  <Paragraphs>56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Microsoft Word 97 - 2004 Document</vt:lpstr>
      <vt:lpstr>Issues Matrix</vt:lpstr>
      <vt:lpstr>Abstract</vt:lpstr>
      <vt:lpstr>The Issues Matrix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Harkins, Daniel</dc:creator>
  <cp:lastModifiedBy>Harkins, Daniel</cp:lastModifiedBy>
  <cp:revision>7</cp:revision>
  <cp:lastPrinted>1601-01-01T00:00:00Z</cp:lastPrinted>
  <dcterms:created xsi:type="dcterms:W3CDTF">2021-07-13T18:03:09Z</dcterms:created>
  <dcterms:modified xsi:type="dcterms:W3CDTF">2021-07-13T19:32:08Z</dcterms:modified>
</cp:coreProperties>
</file>