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7"/>
  </p:notesMasterIdLst>
  <p:handoutMasterIdLst>
    <p:handoutMasterId r:id="rId8"/>
  </p:handoutMasterIdLst>
  <p:sldIdLst>
    <p:sldId id="256" r:id="rId2"/>
    <p:sldId id="474" r:id="rId3"/>
    <p:sldId id="540" r:id="rId4"/>
    <p:sldId id="541" r:id="rId5"/>
    <p:sldId id="542" r:id="rId6"/>
  </p:sldIdLst>
  <p:sldSz cx="12192000" cy="68580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B1038FA-FDCF-4B2C-8B7F-B70968F0BDED}">
          <p14:sldIdLst>
            <p14:sldId id="256"/>
            <p14:sldId id="474"/>
            <p14:sldId id="540"/>
            <p14:sldId id="541"/>
            <p14:sldId id="542"/>
          </p14:sldIdLst>
        </p14:section>
        <p14:section name="제목 없는 구역" id="{538FB1C1-3DCC-4681-B7B8-3571CAAA72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4" clrIdx="0">
    <p:extLst>
      <p:ext uri="{19B8F6BF-5375-455C-9EA6-DF929625EA0E}">
        <p15:presenceInfo xmlns:p15="http://schemas.microsoft.com/office/powerpoint/2012/main" userId="Windows User" providerId="None"/>
      </p:ext>
    </p:extLst>
  </p:cmAuthor>
  <p:cmAuthor id="2" name="넷비젼텔레콤" initials="넷" lastIdx="1" clrIdx="1">
    <p:extLst>
      <p:ext uri="{19B8F6BF-5375-455C-9EA6-DF929625EA0E}">
        <p15:presenceInfo xmlns:p15="http://schemas.microsoft.com/office/powerpoint/2012/main" userId="넷비젼텔레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6D6D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4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-3086" y="-11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D895A-DFE4-41C8-81C2-DBF2253FCA15}" type="datetimeFigureOut">
              <a:rPr lang="ko-KR" altLang="en-US" smtClean="0"/>
              <a:t>2021-07-12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9516-B823-4B51-9F47-31057A6BC8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5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B32B6-A0C8-47D8-9F61-4987C3ABCAC0}" type="datetimeFigureOut">
              <a:rPr lang="ko-KR" altLang="en-US" smtClean="0"/>
              <a:t>2021-07-12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2EA33-1659-44D8-8D01-C44ED05AE6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1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76366" y="701675"/>
            <a:ext cx="4715169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1739" y="4408489"/>
            <a:ext cx="518442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7183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547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2155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21C3-613B-4259-9D44-84D141CFEE2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717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6024"/>
            <a:ext cx="10363200" cy="9265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1906" y="2288238"/>
            <a:ext cx="8534400" cy="38660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October, 20202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502309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511274"/>
            <a:ext cx="7048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6697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59CC-F510-4F65-A9F9-70DEFFDE812C}" type="datetimeFigureOut">
              <a:rPr lang="ko-KR" altLang="en-US" smtClean="0"/>
              <a:t>2021-07-12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7201-8858-4255-BDC6-5C1CD7F157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94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914400" y="252693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October 13, 20202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C39752-3820-48C1-BDB2-5DADC285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696E56-2BB9-4126-B1EF-6C0E79254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ACFB22-C0BA-43BE-992A-05EFCD7EA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EC250-9880-48A6-82CA-0BB70FDC2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8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51127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4" y="6499246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08202" y="32081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1102r0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  <p:sldLayoutId id="2147483699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64332"/>
            <a:ext cx="10363200" cy="11398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 Proposal to change in draft technical report </a:t>
            </a:r>
            <a:br>
              <a:rPr lang="en-US" sz="2800" dirty="0"/>
            </a:br>
            <a:r>
              <a:rPr lang="en-US" sz="2800" dirty="0"/>
              <a:t>(11-20/0013r13) regarding Clause 4 &amp; 5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9257"/>
            <a:ext cx="8534400" cy="386601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2021-07-12</a:t>
            </a:r>
            <a:endParaRPr lang="en-GB" sz="20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233260" y="6510581"/>
            <a:ext cx="4246562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Hyun Seo OH (ETRI)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879231" y="304463"/>
            <a:ext cx="2500313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July</a:t>
            </a:r>
            <a:r>
              <a:rPr lang="en-US" noProof="0" dirty="0">
                <a:latin typeface="Times New Roman" pitchFamily="16" charset="0"/>
                <a:ea typeface="MS Gothic" charset="-128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2021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0115" y="257785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663506"/>
              </p:ext>
            </p:extLst>
          </p:nvPr>
        </p:nvGraphicFramePr>
        <p:xfrm>
          <a:off x="542925" y="3100388"/>
          <a:ext cx="10972800" cy="418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4" imgW="8254533" imgH="3152104" progId="Word.Document.8">
                  <p:embed/>
                </p:oleObj>
              </mc:Choice>
              <mc:Fallback>
                <p:oleObj name="Document" r:id="rId4" imgW="8254533" imgH="315210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100388"/>
                        <a:ext cx="10972800" cy="4186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D32641-F09A-4093-A1B7-EF7E5C88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Abstract</a:t>
            </a:r>
            <a:endParaRPr lang="ko-KR" altLang="en-US" kern="1200" dirty="0">
              <a:solidFill>
                <a:schemeClr val="tx1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ABEB-ADE0-43EC-918D-CAA02659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n-US" altLang="pl-PL" sz="2000" b="0" dirty="0">
                <a:solidFill>
                  <a:schemeClr val="tx1"/>
                </a:solidFill>
                <a:cs typeface="Arial" panose="020B0604020202020204" pitchFamily="34" charset="0"/>
              </a:rPr>
              <a:t>There was an update to add Clause 4 </a:t>
            </a:r>
            <a:r>
              <a:rPr lang="en-US" altLang="pl-PL" sz="2000" b="0" i="1" dirty="0">
                <a:solidFill>
                  <a:schemeClr val="tx1"/>
                </a:solidFill>
                <a:cs typeface="Arial" panose="020B0604020202020204" pitchFamily="34" charset="0"/>
              </a:rPr>
              <a:t>“</a:t>
            </a:r>
            <a:r>
              <a:rPr lang="en-US" altLang="ko-KR" sz="2000" b="0" i="1" dirty="0">
                <a:cs typeface="Arial" panose="020B0604020202020204" pitchFamily="34" charset="0"/>
              </a:rPr>
              <a:t>Registration and authentication with a 5G core network via a WLAN”</a:t>
            </a:r>
            <a:r>
              <a:rPr lang="en-US" altLang="ko-KR" sz="2000" b="0" dirty="0">
                <a:cs typeface="Arial" panose="020B0604020202020204" pitchFamily="34" charset="0"/>
              </a:rPr>
              <a:t> </a:t>
            </a:r>
            <a:r>
              <a:rPr lang="en-US" altLang="pl-PL" sz="2000" b="0" dirty="0">
                <a:solidFill>
                  <a:schemeClr val="tx1"/>
                </a:solidFill>
                <a:cs typeface="Arial" panose="020B0604020202020204" pitchFamily="34" charset="0"/>
              </a:rPr>
              <a:t>in IEEE 802.11 AANI contribution </a:t>
            </a:r>
            <a:r>
              <a:rPr lang="en-US" altLang="pl-PL" sz="2000" b="0" i="1" dirty="0">
                <a:solidFill>
                  <a:schemeClr val="tx1"/>
                </a:solidFill>
                <a:cs typeface="Arial" panose="020B0604020202020204" pitchFamily="34" charset="0"/>
              </a:rPr>
              <a:t>“Draft technical report on interworking between 3GPP 5G network and WLAN(IEEE 802.11-20/013r13)</a:t>
            </a:r>
            <a:r>
              <a:rPr lang="en-US" altLang="pl-PL" sz="2000" b="0" dirty="0">
                <a:solidFill>
                  <a:schemeClr val="tx1"/>
                </a:solidFill>
                <a:cs typeface="Arial" panose="020B0604020202020204" pitchFamily="34" charset="0"/>
              </a:rPr>
              <a:t>”. </a:t>
            </a:r>
          </a:p>
          <a:p>
            <a:pPr marL="0" indent="0" algn="just"/>
            <a:endParaRPr lang="en-US" altLang="pl-PL" sz="2000" b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/>
            <a:r>
              <a:rPr lang="en-US" altLang="pl-PL" sz="2000" b="0" dirty="0">
                <a:solidFill>
                  <a:schemeClr val="tx1"/>
                </a:solidFill>
                <a:cs typeface="Arial" panose="020B0604020202020204" pitchFamily="34" charset="0"/>
              </a:rPr>
              <a:t>And the comment that Subclause 4.3 </a:t>
            </a:r>
            <a:r>
              <a:rPr lang="en-US" altLang="pl-PL" sz="2000" b="0" i="1" dirty="0">
                <a:solidFill>
                  <a:schemeClr val="tx1"/>
                </a:solidFill>
                <a:cs typeface="Arial" panose="020B0604020202020204" pitchFamily="34" charset="0"/>
              </a:rPr>
              <a:t>“</a:t>
            </a:r>
            <a:r>
              <a:rPr lang="en-US" altLang="ko-KR" sz="2000" b="0" i="1" dirty="0">
                <a:cs typeface="Arial" panose="020B0604020202020204" pitchFamily="34" charset="0"/>
              </a:rPr>
              <a:t>5G core network connection over an untrusted WLAN”</a:t>
            </a:r>
            <a:r>
              <a:rPr lang="en-US" altLang="ko-KR" sz="2000" b="0" dirty="0">
                <a:cs typeface="Arial" panose="020B0604020202020204" pitchFamily="34" charset="0"/>
              </a:rPr>
              <a:t> is partly overlapped with Clause 5 </a:t>
            </a:r>
            <a:r>
              <a:rPr lang="en-US" altLang="ko-KR" sz="2000" b="0" i="1" dirty="0">
                <a:cs typeface="Arial" panose="020B0604020202020204" pitchFamily="34" charset="0"/>
              </a:rPr>
              <a:t>“Untrusted WLAN interworking function and procedures” was raised in the last meeting, July 6, 2021.. </a:t>
            </a:r>
          </a:p>
          <a:p>
            <a:pPr marL="0" indent="0" algn="just"/>
            <a:endParaRPr lang="en-US" altLang="ko-KR" sz="2000" b="0" dirty="0">
              <a:cs typeface="Arial" panose="020B0604020202020204" pitchFamily="34" charset="0"/>
            </a:endParaRPr>
          </a:p>
          <a:p>
            <a:pPr marL="0" indent="0" algn="just"/>
            <a:r>
              <a:rPr lang="en-US" altLang="ko-KR" sz="2000" b="0" dirty="0">
                <a:cs typeface="Arial" panose="020B0604020202020204" pitchFamily="34" charset="0"/>
              </a:rPr>
              <a:t>This document proposes to change related text to clarify the comment.</a:t>
            </a:r>
            <a:endParaRPr lang="ko-KR" altLang="ko-KR" sz="2000" b="0" dirty="0">
              <a:cs typeface="Arial" panose="020B0604020202020204" pitchFamily="34" charset="0"/>
            </a:endParaRPr>
          </a:p>
          <a:p>
            <a:pPr marL="0" indent="0" algn="just"/>
            <a:endParaRPr lang="en-US" altLang="pl-PL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53B4E-C7EC-4A24-9587-18BB531A55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E068D-658A-41FF-8A71-BF3C5AAC74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</a:t>
            </a:r>
            <a:r>
              <a:rPr lang="en-GB" dirty="0" err="1"/>
              <a:t>Seo</a:t>
            </a:r>
            <a:r>
              <a:rPr lang="en-GB" dirty="0"/>
              <a:t> OH (ETRI)</a:t>
            </a:r>
          </a:p>
        </p:txBody>
      </p:sp>
    </p:spTree>
    <p:extLst>
      <p:ext uri="{BB962C8B-B14F-4D97-AF65-F5344CB8AC3E}">
        <p14:creationId xmlns:p14="http://schemas.microsoft.com/office/powerpoint/2010/main" val="306782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슬라이드 번호 개체 틀 3">
            <a:extLst>
              <a:ext uri="{FF2B5EF4-FFF2-40B4-BE49-F238E27FC236}">
                <a16:creationId xmlns:a16="http://schemas.microsoft.com/office/drawing/2014/main" id="{700A2EE3-ADD4-41D3-A9B0-5D06D165084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4C4068-A1D1-47D7-A464-F7FF4D67F6BD}"/>
              </a:ext>
            </a:extLst>
          </p:cNvPr>
          <p:cNvSpPr txBox="1"/>
          <p:nvPr/>
        </p:nvSpPr>
        <p:spPr>
          <a:xfrm>
            <a:off x="648928" y="1012723"/>
            <a:ext cx="1064833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>
                <a:cs typeface="Arial" panose="020B0604020202020204" pitchFamily="34" charset="0"/>
              </a:rPr>
              <a:t>Proposal to change #1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cs typeface="Arial" panose="020B0604020202020204" pitchFamily="34" charset="0"/>
              </a:rPr>
              <a:t>The current text in Subclause 2.1 </a:t>
            </a:r>
            <a:r>
              <a:rPr lang="en-US" altLang="ko-KR" sz="2000" i="1" dirty="0">
                <a:cs typeface="Arial" panose="020B0604020202020204" pitchFamily="34" charset="0"/>
              </a:rPr>
              <a:t>“Overview”</a:t>
            </a:r>
          </a:p>
          <a:p>
            <a:r>
              <a:rPr lang="en-US" altLang="ko-KR" sz="2000" dirty="0">
                <a:cs typeface="Arial" panose="020B0604020202020204" pitchFamily="34" charset="0"/>
              </a:rPr>
              <a:t>The functional interworking reference model is described in Clause 3. </a:t>
            </a:r>
          </a:p>
          <a:p>
            <a:r>
              <a:rPr lang="en-US" altLang="ko-KR" sz="2000" dirty="0">
                <a:cs typeface="Arial" panose="020B0604020202020204" pitchFamily="34" charset="0"/>
              </a:rPr>
              <a:t>Clause 4 introduces registration and authentication with 5G core network via a WLAN. Clause 5 describes the untrusted WLAN interworking function and specific procedures regarding registration, authentication, and IP tunneling. </a:t>
            </a:r>
            <a:endParaRPr lang="en-US" altLang="ko-KR" sz="2000" b="1" dirty="0"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endParaRPr lang="en-US" altLang="ko-KR" sz="200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2000" dirty="0">
                <a:cs typeface="Arial" panose="020B0604020202020204" pitchFamily="34" charset="0"/>
              </a:rPr>
              <a:t>Propose to change in Subclause 2.1 </a:t>
            </a:r>
            <a:r>
              <a:rPr lang="en-US" altLang="ko-KR" sz="2000" i="1" dirty="0">
                <a:cs typeface="Arial" panose="020B0604020202020204" pitchFamily="34" charset="0"/>
              </a:rPr>
              <a:t>“Overview”</a:t>
            </a:r>
            <a:endParaRPr lang="en-US" altLang="ko-KR" sz="2000" i="1" dirty="0"/>
          </a:p>
          <a:p>
            <a:pPr>
              <a:spcBef>
                <a:spcPts val="1200"/>
              </a:spcBef>
            </a:pPr>
            <a:r>
              <a:rPr lang="en-US" altLang="ko-KR" sz="2000" dirty="0"/>
              <a:t>Clause 3 describes the functional interworking reference models </a:t>
            </a:r>
            <a:r>
              <a:rPr lang="en-US" altLang="ko-KR" sz="2000" dirty="0">
                <a:solidFill>
                  <a:srgbClr val="FF0000"/>
                </a:solidFill>
              </a:rPr>
              <a:t>of the untrusted and trusted accesses to 5G core network</a:t>
            </a:r>
            <a:r>
              <a:rPr lang="en-US" altLang="ko-KR" sz="2000" dirty="0"/>
              <a:t>.  Clause 4 introduces registration and authentication with 5G core network via a WLAN </a:t>
            </a:r>
            <a:r>
              <a:rPr lang="en-US" altLang="ko-KR" sz="2000" dirty="0">
                <a:solidFill>
                  <a:srgbClr val="FF0000"/>
                </a:solidFill>
              </a:rPr>
              <a:t>for both untrusted and trusted accesses.</a:t>
            </a:r>
            <a:r>
              <a:rPr lang="en-US" altLang="ko-KR" sz="2000" dirty="0"/>
              <a:t> </a:t>
            </a:r>
            <a:r>
              <a:rPr lang="en-US" altLang="ko-KR" sz="2000" dirty="0">
                <a:solidFill>
                  <a:srgbClr val="FF0000"/>
                </a:solidFill>
              </a:rPr>
              <a:t>To understand an untrusted access in the aspects of control and data planes</a:t>
            </a:r>
            <a:r>
              <a:rPr lang="en-US" altLang="ko-KR" sz="2000" dirty="0"/>
              <a:t>, Clause 5 describes </a:t>
            </a:r>
            <a:r>
              <a:rPr lang="en-US" altLang="ko-KR" sz="2000" dirty="0">
                <a:solidFill>
                  <a:srgbClr val="FF0000"/>
                </a:solidFill>
              </a:rPr>
              <a:t>in detail</a:t>
            </a:r>
            <a:r>
              <a:rPr lang="en-US" altLang="ko-KR" sz="2000" dirty="0"/>
              <a:t> the WLAN interworking function and specific procedures regarding registration, authentication, and IP tunneling.</a:t>
            </a:r>
          </a:p>
        </p:txBody>
      </p:sp>
    </p:spTree>
    <p:extLst>
      <p:ext uri="{BB962C8B-B14F-4D97-AF65-F5344CB8AC3E}">
        <p14:creationId xmlns:p14="http://schemas.microsoft.com/office/powerpoint/2010/main" val="258450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슬라이드 번호 개체 틀 3">
            <a:extLst>
              <a:ext uri="{FF2B5EF4-FFF2-40B4-BE49-F238E27FC236}">
                <a16:creationId xmlns:a16="http://schemas.microsoft.com/office/drawing/2014/main" id="{700A2EE3-ADD4-41D3-A9B0-5D06D165084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4C4068-A1D1-47D7-A464-F7FF4D67F6BD}"/>
              </a:ext>
            </a:extLst>
          </p:cNvPr>
          <p:cNvSpPr txBox="1"/>
          <p:nvPr/>
        </p:nvSpPr>
        <p:spPr>
          <a:xfrm>
            <a:off x="648928" y="1012723"/>
            <a:ext cx="106483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cs typeface="Arial" panose="020B0604020202020204" pitchFamily="34" charset="0"/>
              </a:rPr>
              <a:t>Proposal to change #2</a:t>
            </a:r>
          </a:p>
          <a:p>
            <a:endParaRPr lang="en-US" altLang="ko-KR" sz="20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000" dirty="0">
                <a:cs typeface="Arial" panose="020B0604020202020204" pitchFamily="34" charset="0"/>
              </a:rPr>
              <a:t>The current text in Subclause 4.3 </a:t>
            </a:r>
            <a:r>
              <a:rPr lang="en-US" altLang="ko-KR" sz="2000" i="1" dirty="0">
                <a:cs typeface="Arial" panose="020B0604020202020204" pitchFamily="34" charset="0"/>
              </a:rPr>
              <a:t>“5G core network connection over an untrusted WLAN”</a:t>
            </a:r>
          </a:p>
          <a:p>
            <a:r>
              <a:rPr lang="en-US" altLang="ko-KR" sz="2000" dirty="0">
                <a:cs typeface="Arial" panose="020B0604020202020204" pitchFamily="34" charset="0"/>
              </a:rPr>
              <a:t>     There isn’t a description on Clause 5. </a:t>
            </a:r>
          </a:p>
          <a:p>
            <a:r>
              <a:rPr lang="en-US" altLang="ko-KR" sz="2000" dirty="0">
                <a:cs typeface="Arial" panose="020B0604020202020204" pitchFamily="34" charset="0"/>
              </a:rPr>
              <a:t>   </a:t>
            </a:r>
            <a:endParaRPr lang="en-US" altLang="ko-KR" sz="200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2000" dirty="0">
                <a:cs typeface="Arial" panose="020B0604020202020204" pitchFamily="34" charset="0"/>
              </a:rPr>
              <a:t>Propose to change in Subclause 4.3 </a:t>
            </a:r>
            <a:r>
              <a:rPr lang="en-US" altLang="ko-KR" sz="2000" i="1" dirty="0">
                <a:cs typeface="Arial" panose="020B0604020202020204" pitchFamily="34" charset="0"/>
              </a:rPr>
              <a:t>“5G core network connection over an untrusted WLAN”         </a:t>
            </a:r>
          </a:p>
          <a:p>
            <a:pPr>
              <a:spcBef>
                <a:spcPts val="1200"/>
              </a:spcBef>
            </a:pPr>
            <a:r>
              <a:rPr lang="en-US" altLang="ko-KR" sz="2000" dirty="0">
                <a:cs typeface="Arial" panose="020B0604020202020204" pitchFamily="34" charset="0"/>
              </a:rPr>
              <a:t>     To add the below text:</a:t>
            </a:r>
          </a:p>
          <a:p>
            <a:pPr marL="354013" indent="-354013">
              <a:spcBef>
                <a:spcPts val="1200"/>
              </a:spcBef>
            </a:pPr>
            <a:r>
              <a:rPr lang="en-US" altLang="ko-KR" sz="2000" dirty="0">
                <a:cs typeface="Arial" panose="020B0604020202020204" pitchFamily="34" charset="0"/>
              </a:rPr>
              <a:t>     </a:t>
            </a:r>
            <a:r>
              <a:rPr lang="en-US" altLang="ko-KR" sz="2000" dirty="0">
                <a:solidFill>
                  <a:srgbClr val="FF0000"/>
                </a:solidFill>
                <a:cs typeface="Arial" panose="020B0604020202020204" pitchFamily="34" charset="0"/>
              </a:rPr>
              <a:t>In Clause 5, the untrusted access method for TE only is described in the aspects of the control and data planes.</a:t>
            </a:r>
            <a:endParaRPr lang="ko-KR" altLang="ko-KR" sz="2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62650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슬라이드 번호 개체 틀 3">
            <a:extLst>
              <a:ext uri="{FF2B5EF4-FFF2-40B4-BE49-F238E27FC236}">
                <a16:creationId xmlns:a16="http://schemas.microsoft.com/office/drawing/2014/main" id="{700A2EE3-ADD4-41D3-A9B0-5D06D165084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508072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4C4068-A1D1-47D7-A464-F7FF4D67F6BD}"/>
              </a:ext>
            </a:extLst>
          </p:cNvPr>
          <p:cNvSpPr txBox="1"/>
          <p:nvPr/>
        </p:nvSpPr>
        <p:spPr>
          <a:xfrm>
            <a:off x="648928" y="1012723"/>
            <a:ext cx="106483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ko-KR" sz="2000" b="1" dirty="0">
                <a:latin typeface="Arial" panose="020B0604020202020204" pitchFamily="34" charset="0"/>
                <a:cs typeface="Arial" panose="020B0604020202020204" pitchFamily="34" charset="0"/>
              </a:rPr>
              <a:t>Editorial Update</a:t>
            </a:r>
            <a:endParaRPr lang="en-US" altLang="ko-KR" sz="2000" b="1" dirty="0"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altLang="ko-KR" sz="2000" dirty="0">
                <a:cs typeface="Arial" panose="020B0604020202020204" pitchFamily="34" charset="0"/>
              </a:rPr>
              <a:t>        - For Figures 6 ~ 8. It needs to provide the reference information in the figure caption.</a:t>
            </a:r>
          </a:p>
          <a:p>
            <a:pPr>
              <a:spcBef>
                <a:spcPts val="1200"/>
              </a:spcBef>
            </a:pPr>
            <a:r>
              <a:rPr lang="en-US" altLang="ko-KR" sz="2000" dirty="0">
                <a:cs typeface="Arial" panose="020B0604020202020204" pitchFamily="34" charset="0"/>
              </a:rPr>
              <a:t>        - The used terms </a:t>
            </a:r>
            <a:r>
              <a:rPr lang="en-US" altLang="ko-KR" sz="2000" b="1" dirty="0">
                <a:cs typeface="Arial" panose="020B0604020202020204" pitchFamily="34" charset="0"/>
              </a:rPr>
              <a:t>“</a:t>
            </a:r>
            <a:r>
              <a:rPr lang="en-US" altLang="ko-KR" sz="2000" b="1" i="1" dirty="0">
                <a:cs typeface="Arial" panose="020B0604020202020204" pitchFamily="34" charset="0"/>
              </a:rPr>
              <a:t>UE” </a:t>
            </a:r>
            <a:r>
              <a:rPr lang="en-US" altLang="ko-KR" sz="2000" i="1" dirty="0">
                <a:cs typeface="Arial" panose="020B0604020202020204" pitchFamily="34" charset="0"/>
              </a:rPr>
              <a:t>&amp;</a:t>
            </a:r>
            <a:r>
              <a:rPr lang="en-US" altLang="ko-KR" sz="2000" b="1" i="1" dirty="0">
                <a:cs typeface="Arial" panose="020B0604020202020204" pitchFamily="34" charset="0"/>
              </a:rPr>
              <a:t> “TE”</a:t>
            </a:r>
            <a:r>
              <a:rPr lang="en-US" altLang="ko-KR" sz="2000" i="1" dirty="0">
                <a:cs typeface="Arial" panose="020B0604020202020204" pitchFamily="34" charset="0"/>
              </a:rPr>
              <a:t> </a:t>
            </a:r>
            <a:r>
              <a:rPr lang="en-US" altLang="ko-KR" sz="2000" dirty="0">
                <a:cs typeface="Arial" panose="020B0604020202020204" pitchFamily="34" charset="0"/>
              </a:rPr>
              <a:t>should be changed into </a:t>
            </a:r>
            <a:r>
              <a:rPr lang="en-US" altLang="ko-KR" sz="2000" b="1" i="1" dirty="0">
                <a:cs typeface="Arial" panose="020B0604020202020204" pitchFamily="34" charset="0"/>
              </a:rPr>
              <a:t>“UE/TE”</a:t>
            </a:r>
            <a:r>
              <a:rPr lang="en-US" altLang="ko-KR" sz="2000" b="1" dirty="0">
                <a:cs typeface="Arial" panose="020B0604020202020204" pitchFamily="34" charset="0"/>
              </a:rPr>
              <a:t> </a:t>
            </a:r>
            <a:r>
              <a:rPr lang="en-US" altLang="ko-KR" sz="2000" dirty="0">
                <a:cs typeface="Arial" panose="020B0604020202020204" pitchFamily="34" charset="0"/>
              </a:rPr>
              <a:t>to match the figures.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83414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7528</TotalTime>
  <Words>431</Words>
  <Application>Microsoft Office PowerPoint</Application>
  <PresentationFormat>와이드스크린</PresentationFormat>
  <Paragraphs>43</Paragraphs>
  <Slides>5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3" baseType="lpstr">
      <vt:lpstr>Arial Unicode MS</vt:lpstr>
      <vt:lpstr>MS Gothic</vt:lpstr>
      <vt:lpstr>돋움</vt:lpstr>
      <vt:lpstr>맑은 고딕</vt:lpstr>
      <vt:lpstr>Arial</vt:lpstr>
      <vt:lpstr>Times New Roman</vt:lpstr>
      <vt:lpstr>Office Theme</vt:lpstr>
      <vt:lpstr>Microsoft Word 97 - 2003 문서</vt:lpstr>
      <vt:lpstr> Proposal to change in draft technical report  (11-20/0013r13) regarding Clause 4 &amp; 5</vt:lpstr>
      <vt:lpstr>Abstract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Namseok Ko</dc:creator>
  <cp:lastModifiedBy>USER</cp:lastModifiedBy>
  <cp:revision>828</cp:revision>
  <cp:lastPrinted>2020-10-14T05:05:48Z</cp:lastPrinted>
  <dcterms:created xsi:type="dcterms:W3CDTF">2016-03-01T04:36:01Z</dcterms:created>
  <dcterms:modified xsi:type="dcterms:W3CDTF">2021-07-12T08:16:14Z</dcterms:modified>
</cp:coreProperties>
</file>