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ink/ink7.xml" ContentType="application/inkml+xml"/>
  <Override PartName="/ppt/ink/ink8.xml" ContentType="application/inkml+xml"/>
  <Override PartName="/ppt/ink/ink9.xml" ContentType="application/inkml+xml"/>
  <Override PartName="/ppt/ink/ink10.xml" ContentType="application/inkml+xml"/>
  <Override PartName="/ppt/ink/ink11.xml" ContentType="application/inkml+xml"/>
  <Override PartName="/ppt/ink/ink12.xml" ContentType="application/inkml+xml"/>
  <Override PartName="/ppt/ink/ink13.xml" ContentType="application/inkml+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6" r:id="rId5"/>
    <p:sldId id="257" r:id="rId6"/>
    <p:sldId id="263" r:id="rId7"/>
    <p:sldId id="265" r:id="rId8"/>
    <p:sldId id="269" r:id="rId9"/>
    <p:sldId id="270" r:id="rId10"/>
    <p:sldId id="266" r:id="rId11"/>
    <p:sldId id="267" r:id="rId12"/>
    <p:sldId id="271" r:id="rId13"/>
    <p:sldId id="264" r:id="rId1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1" clrIdx="0">
    <p:extLst>
      <p:ext uri="{19B8F6BF-5375-455C-9EA6-DF929625EA0E}">
        <p15:presenceInfo xmlns:p15="http://schemas.microsoft.com/office/powerpoint/2012/main" userId="S::Joseph.Levy@InterDigital.com::3766db8f-7892-44ce-ae9b-8fce39950acf" providerId="AD"/>
      </p:ext>
    </p:extLst>
  </p:cmAuthor>
  <p:cmAuthor id="2" name="Xiaofei Wang" initials="XW" lastIdx="8" clrIdx="1">
    <p:extLst>
      <p:ext uri="{19B8F6BF-5375-455C-9EA6-DF929625EA0E}">
        <p15:presenceInfo xmlns:p15="http://schemas.microsoft.com/office/powerpoint/2012/main" userId="S::Xiaofei.Wang@InterDigital.com::6e1836d3-2ed9-4ae5-8700-9029b71c19c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77C5AA-73DF-453E-9D7B-A9E584B2942C}" v="11" dt="2021-07-08T18:00:44.95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p:scale>
          <a:sx n="96" d="100"/>
          <a:sy n="96" d="100"/>
        </p:scale>
        <p:origin x="52" y="33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B677C5AA-73DF-453E-9D7B-A9E584B2942C}"/>
    <pc:docChg chg="undo custSel modSld modMainMaster">
      <pc:chgData name="Joseph Levy" userId="3766db8f-7892-44ce-ae9b-8fce39950acf" providerId="ADAL" clId="{B677C5AA-73DF-453E-9D7B-A9E584B2942C}" dt="2021-07-08T18:02:00.237" v="426" actId="2"/>
      <pc:docMkLst>
        <pc:docMk/>
      </pc:docMkLst>
      <pc:sldChg chg="delCm">
        <pc:chgData name="Joseph Levy" userId="3766db8f-7892-44ce-ae9b-8fce39950acf" providerId="ADAL" clId="{B677C5AA-73DF-453E-9D7B-A9E584B2942C}" dt="2021-07-08T17:28:52.868" v="50" actId="1592"/>
        <pc:sldMkLst>
          <pc:docMk/>
          <pc:sldMk cId="0" sldId="256"/>
        </pc:sldMkLst>
      </pc:sldChg>
      <pc:sldChg chg="modSp mod">
        <pc:chgData name="Joseph Levy" userId="3766db8f-7892-44ce-ae9b-8fce39950acf" providerId="ADAL" clId="{B677C5AA-73DF-453E-9D7B-A9E584B2942C}" dt="2021-07-08T17:28:00.959" v="46" actId="20577"/>
        <pc:sldMkLst>
          <pc:docMk/>
          <pc:sldMk cId="0" sldId="257"/>
        </pc:sldMkLst>
        <pc:spChg chg="mod">
          <ac:chgData name="Joseph Levy" userId="3766db8f-7892-44ce-ae9b-8fce39950acf" providerId="ADAL" clId="{B677C5AA-73DF-453E-9D7B-A9E584B2942C}" dt="2021-07-08T17:28:00.959" v="46" actId="20577"/>
          <ac:spMkLst>
            <pc:docMk/>
            <pc:sldMk cId="0" sldId="257"/>
            <ac:spMk id="4098" creationId="{00000000-0000-0000-0000-000000000000}"/>
          </ac:spMkLst>
        </pc:spChg>
      </pc:sldChg>
      <pc:sldChg chg="delCm">
        <pc:chgData name="Joseph Levy" userId="3766db8f-7892-44ce-ae9b-8fce39950acf" providerId="ADAL" clId="{B677C5AA-73DF-453E-9D7B-A9E584B2942C}" dt="2021-07-08T17:28:36.151" v="48" actId="1592"/>
        <pc:sldMkLst>
          <pc:docMk/>
          <pc:sldMk cId="0" sldId="263"/>
        </pc:sldMkLst>
      </pc:sldChg>
      <pc:sldChg chg="addSp delSp modSp mod">
        <pc:chgData name="Joseph Levy" userId="3766db8f-7892-44ce-ae9b-8fce39950acf" providerId="ADAL" clId="{B677C5AA-73DF-453E-9D7B-A9E584B2942C}" dt="2021-07-08T18:01:24.145" v="425" actId="20577"/>
        <pc:sldMkLst>
          <pc:docMk/>
          <pc:sldMk cId="0" sldId="264"/>
        </pc:sldMkLst>
        <pc:spChg chg="mod">
          <ac:chgData name="Joseph Levy" userId="3766db8f-7892-44ce-ae9b-8fce39950acf" providerId="ADAL" clId="{B677C5AA-73DF-453E-9D7B-A9E584B2942C}" dt="2021-07-08T18:01:24.145" v="425" actId="20577"/>
          <ac:spMkLst>
            <pc:docMk/>
            <pc:sldMk cId="0" sldId="264"/>
            <ac:spMk id="2" creationId="{00000000-0000-0000-0000-000000000000}"/>
          </ac:spMkLst>
        </pc:spChg>
        <pc:graphicFrameChg chg="add del mod">
          <ac:chgData name="Joseph Levy" userId="3766db8f-7892-44ce-ae9b-8fce39950acf" providerId="ADAL" clId="{B677C5AA-73DF-453E-9D7B-A9E584B2942C}" dt="2021-07-08T17:59:24.280" v="413"/>
          <ac:graphicFrameMkLst>
            <pc:docMk/>
            <pc:sldMk cId="0" sldId="264"/>
            <ac:graphicFrameMk id="3" creationId="{0C46E47C-0AB9-4D45-95A6-0C761280EEFE}"/>
          </ac:graphicFrameMkLst>
        </pc:graphicFrameChg>
      </pc:sldChg>
      <pc:sldChg chg="addSp delSp modSp mod">
        <pc:chgData name="Joseph Levy" userId="3766db8f-7892-44ce-ae9b-8fce39950acf" providerId="ADAL" clId="{B677C5AA-73DF-453E-9D7B-A9E584B2942C}" dt="2021-07-08T17:49:14.485" v="230" actId="1076"/>
        <pc:sldMkLst>
          <pc:docMk/>
          <pc:sldMk cId="3577764610" sldId="265"/>
        </pc:sldMkLst>
        <pc:spChg chg="mod">
          <ac:chgData name="Joseph Levy" userId="3766db8f-7892-44ce-ae9b-8fce39950acf" providerId="ADAL" clId="{B677C5AA-73DF-453E-9D7B-A9E584B2942C}" dt="2021-07-08T17:45:28.197" v="114" actId="1076"/>
          <ac:spMkLst>
            <pc:docMk/>
            <pc:sldMk cId="3577764610" sldId="265"/>
            <ac:spMk id="2" creationId="{FA6571DF-94D6-4D68-9551-A69BC1075BDA}"/>
          </ac:spMkLst>
        </pc:spChg>
        <pc:spChg chg="add mod">
          <ac:chgData name="Joseph Levy" userId="3766db8f-7892-44ce-ae9b-8fce39950acf" providerId="ADAL" clId="{B677C5AA-73DF-453E-9D7B-A9E584B2942C}" dt="2021-07-08T17:49:14.485" v="230" actId="1076"/>
          <ac:spMkLst>
            <pc:docMk/>
            <pc:sldMk cId="3577764610" sldId="265"/>
            <ac:spMk id="10" creationId="{81C3235C-1C23-45BF-B884-0E0596006709}"/>
          </ac:spMkLst>
        </pc:spChg>
        <pc:spChg chg="add del">
          <ac:chgData name="Joseph Levy" userId="3766db8f-7892-44ce-ae9b-8fce39950acf" providerId="ADAL" clId="{B677C5AA-73DF-453E-9D7B-A9E584B2942C}" dt="2021-07-08T17:45:15.818" v="112" actId="34122"/>
          <ac:spMkLst>
            <pc:docMk/>
            <pc:sldMk cId="3577764610" sldId="265"/>
            <ac:spMk id="47" creationId="{B1D19C68-F686-4E8C-BF55-AFDA67D61D89}"/>
          </ac:spMkLst>
        </pc:spChg>
        <pc:grpChg chg="del">
          <ac:chgData name="Joseph Levy" userId="3766db8f-7892-44ce-ae9b-8fce39950acf" providerId="ADAL" clId="{B677C5AA-73DF-453E-9D7B-A9E584B2942C}" dt="2021-07-08T17:42:03.295" v="87" actId="478"/>
          <ac:grpSpMkLst>
            <pc:docMk/>
            <pc:sldMk cId="3577764610" sldId="265"/>
            <ac:grpSpMk id="26" creationId="{97AA4B29-2839-469E-ADEA-065812BB0ACB}"/>
          </ac:grpSpMkLst>
        </pc:grpChg>
        <pc:grpChg chg="add del mod ord">
          <ac:chgData name="Joseph Levy" userId="3766db8f-7892-44ce-ae9b-8fce39950acf" providerId="ADAL" clId="{B677C5AA-73DF-453E-9D7B-A9E584B2942C}" dt="2021-07-08T17:46:32.164" v="117" actId="692"/>
          <ac:grpSpMkLst>
            <pc:docMk/>
            <pc:sldMk cId="3577764610" sldId="265"/>
            <ac:grpSpMk id="29" creationId="{19195B3F-252A-4513-A6A4-1A831D4E92B3}"/>
          </ac:grpSpMkLst>
        </pc:grpChg>
        <pc:graphicFrameChg chg="del">
          <ac:chgData name="Joseph Levy" userId="3766db8f-7892-44ce-ae9b-8fce39950acf" providerId="ADAL" clId="{B677C5AA-73DF-453E-9D7B-A9E584B2942C}" dt="2021-07-08T17:40:36.784" v="81" actId="478"/>
          <ac:graphicFrameMkLst>
            <pc:docMk/>
            <pc:sldMk cId="3577764610" sldId="265"/>
            <ac:graphicFrameMk id="19" creationId="{F223D8C5-7FE3-4722-9289-40854CAFE882}"/>
          </ac:graphicFrameMkLst>
        </pc:graphicFrameChg>
        <pc:picChg chg="add mod ord">
          <ac:chgData name="Joseph Levy" userId="3766db8f-7892-44ce-ae9b-8fce39950acf" providerId="ADAL" clId="{B677C5AA-73DF-453E-9D7B-A9E584B2942C}" dt="2021-07-08T17:44:34.560" v="108" actId="1076"/>
          <ac:picMkLst>
            <pc:docMk/>
            <pc:sldMk cId="3577764610" sldId="265"/>
            <ac:picMk id="7" creationId="{FB9C555E-9094-4FFC-B847-ED44775231F5}"/>
          </ac:picMkLst>
        </pc:picChg>
        <pc:inkChg chg="add del">
          <ac:chgData name="Joseph Levy" userId="3766db8f-7892-44ce-ae9b-8fce39950acf" providerId="ADAL" clId="{B677C5AA-73DF-453E-9D7B-A9E584B2942C}" dt="2021-07-08T17:41:17.628" v="83" actId="9405"/>
          <ac:inkMkLst>
            <pc:docMk/>
            <pc:sldMk cId="3577764610" sldId="265"/>
            <ac:inkMk id="8" creationId="{31EF5218-F4EF-4E3E-9ADC-4215DA4BC62A}"/>
          </ac:inkMkLst>
        </pc:inkChg>
        <pc:inkChg chg="add del mod ord">
          <ac:chgData name="Joseph Levy" userId="3766db8f-7892-44ce-ae9b-8fce39950acf" providerId="ADAL" clId="{B677C5AA-73DF-453E-9D7B-A9E584B2942C}" dt="2021-07-08T17:46:03.530" v="115" actId="171"/>
          <ac:inkMkLst>
            <pc:docMk/>
            <pc:sldMk cId="3577764610" sldId="265"/>
            <ac:inkMk id="9" creationId="{33C9ADB0-34AA-4F05-8CB4-5093888CE96E}"/>
          </ac:inkMkLst>
        </pc:inkChg>
        <pc:inkChg chg="add del topLvl">
          <ac:chgData name="Joseph Levy" userId="3766db8f-7892-44ce-ae9b-8fce39950acf" providerId="ADAL" clId="{B677C5AA-73DF-453E-9D7B-A9E584B2942C}" dt="2021-07-08T17:45:15.818" v="112" actId="34122"/>
          <ac:inkMkLst>
            <pc:docMk/>
            <pc:sldMk cId="3577764610" sldId="265"/>
            <ac:inkMk id="27" creationId="{592E8A57-8938-45BC-BED1-88452D1F3B9D}"/>
          </ac:inkMkLst>
        </pc:inkChg>
        <pc:inkChg chg="add del topLvl">
          <ac:chgData name="Joseph Levy" userId="3766db8f-7892-44ce-ae9b-8fce39950acf" providerId="ADAL" clId="{B677C5AA-73DF-453E-9D7B-A9E584B2942C}" dt="2021-07-08T17:45:15.818" v="112" actId="34122"/>
          <ac:inkMkLst>
            <pc:docMk/>
            <pc:sldMk cId="3577764610" sldId="265"/>
            <ac:inkMk id="28" creationId="{C84D72C4-7858-4A88-8DDF-A3AC672D1C08}"/>
          </ac:inkMkLst>
        </pc:inkChg>
      </pc:sldChg>
      <pc:sldChg chg="modSp mod delCm">
        <pc:chgData name="Joseph Levy" userId="3766db8f-7892-44ce-ae9b-8fce39950acf" providerId="ADAL" clId="{B677C5AA-73DF-453E-9D7B-A9E584B2942C}" dt="2021-07-08T17:36:08.779" v="67" actId="313"/>
        <pc:sldMkLst>
          <pc:docMk/>
          <pc:sldMk cId="503921510" sldId="267"/>
        </pc:sldMkLst>
        <pc:spChg chg="mod">
          <ac:chgData name="Joseph Levy" userId="3766db8f-7892-44ce-ae9b-8fce39950acf" providerId="ADAL" clId="{B677C5AA-73DF-453E-9D7B-A9E584B2942C}" dt="2021-07-08T17:36:08.779" v="67" actId="313"/>
          <ac:spMkLst>
            <pc:docMk/>
            <pc:sldMk cId="503921510" sldId="267"/>
            <ac:spMk id="18" creationId="{2345E4ED-04EC-4B9A-A06C-BD10B52767ED}"/>
          </ac:spMkLst>
        </pc:spChg>
      </pc:sldChg>
      <pc:sldChg chg="modSp mod delCm">
        <pc:chgData name="Joseph Levy" userId="3766db8f-7892-44ce-ae9b-8fce39950acf" providerId="ADAL" clId="{B677C5AA-73DF-453E-9D7B-A9E584B2942C}" dt="2021-07-08T17:34:13.668" v="60" actId="20577"/>
        <pc:sldMkLst>
          <pc:docMk/>
          <pc:sldMk cId="2255893878" sldId="269"/>
        </pc:sldMkLst>
        <pc:spChg chg="mod">
          <ac:chgData name="Joseph Levy" userId="3766db8f-7892-44ce-ae9b-8fce39950acf" providerId="ADAL" clId="{B677C5AA-73DF-453E-9D7B-A9E584B2942C}" dt="2021-07-08T17:34:13.668" v="60" actId="20577"/>
          <ac:spMkLst>
            <pc:docMk/>
            <pc:sldMk cId="2255893878" sldId="269"/>
            <ac:spMk id="3" creationId="{E9EAF73F-27C0-4EDE-B871-5E85C5FAB9C2}"/>
          </ac:spMkLst>
        </pc:spChg>
      </pc:sldChg>
      <pc:sldChg chg="modSp mod">
        <pc:chgData name="Joseph Levy" userId="3766db8f-7892-44ce-ae9b-8fce39950acf" providerId="ADAL" clId="{B677C5AA-73DF-453E-9D7B-A9E584B2942C}" dt="2021-07-08T18:02:00.237" v="426" actId="2"/>
        <pc:sldMkLst>
          <pc:docMk/>
          <pc:sldMk cId="3158515052" sldId="270"/>
        </pc:sldMkLst>
        <pc:spChg chg="mod">
          <ac:chgData name="Joseph Levy" userId="3766db8f-7892-44ce-ae9b-8fce39950acf" providerId="ADAL" clId="{B677C5AA-73DF-453E-9D7B-A9E584B2942C}" dt="2021-07-08T18:02:00.237" v="426" actId="2"/>
          <ac:spMkLst>
            <pc:docMk/>
            <pc:sldMk cId="3158515052" sldId="270"/>
            <ac:spMk id="3" creationId="{E9B0FEC7-9426-4A30-8313-BEB041ACA30F}"/>
          </ac:spMkLst>
        </pc:spChg>
      </pc:sldChg>
      <pc:sldChg chg="modSp mod">
        <pc:chgData name="Joseph Levy" userId="3766db8f-7892-44ce-ae9b-8fce39950acf" providerId="ADAL" clId="{B677C5AA-73DF-453E-9D7B-A9E584B2942C}" dt="2021-07-08T17:54:53.376" v="382" actId="1036"/>
        <pc:sldMkLst>
          <pc:docMk/>
          <pc:sldMk cId="3617049702" sldId="271"/>
        </pc:sldMkLst>
        <pc:spChg chg="mod">
          <ac:chgData name="Joseph Levy" userId="3766db8f-7892-44ce-ae9b-8fce39950acf" providerId="ADAL" clId="{B677C5AA-73DF-453E-9D7B-A9E584B2942C}" dt="2021-07-08T17:54:53.376" v="382" actId="1036"/>
          <ac:spMkLst>
            <pc:docMk/>
            <pc:sldMk cId="3617049702" sldId="271"/>
            <ac:spMk id="11" creationId="{80FAB197-A305-4083-A841-16E1E82B53E5}"/>
          </ac:spMkLst>
        </pc:spChg>
        <pc:picChg chg="mod">
          <ac:chgData name="Joseph Levy" userId="3766db8f-7892-44ce-ae9b-8fce39950acf" providerId="ADAL" clId="{B677C5AA-73DF-453E-9D7B-A9E584B2942C}" dt="2021-07-08T17:54:04.077" v="377" actId="1076"/>
          <ac:picMkLst>
            <pc:docMk/>
            <pc:sldMk cId="3617049702" sldId="271"/>
            <ac:picMk id="10" creationId="{B17E2341-6376-4752-95C8-21E395D3A2F1}"/>
          </ac:picMkLst>
        </pc:picChg>
      </pc:sldChg>
      <pc:sldMasterChg chg="modSp mod">
        <pc:chgData name="Joseph Levy" userId="3766db8f-7892-44ce-ae9b-8fce39950acf" providerId="ADAL" clId="{B677C5AA-73DF-453E-9D7B-A9E584B2942C}" dt="2021-07-08T17:27:19.899" v="3" actId="20577"/>
        <pc:sldMasterMkLst>
          <pc:docMk/>
          <pc:sldMasterMk cId="0" sldId="2147483648"/>
        </pc:sldMasterMkLst>
        <pc:spChg chg="mod">
          <ac:chgData name="Joseph Levy" userId="3766db8f-7892-44ce-ae9b-8fce39950acf" providerId="ADAL" clId="{B677C5AA-73DF-453E-9D7B-A9E584B2942C}" dt="2021-07-08T17:27:19.899" v="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7/8/2021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36:59.892"/>
    </inkml:context>
    <inkml:brush xml:id="br0">
      <inkml:brushProperty name="width" value="0.05" units="cm"/>
      <inkml:brushProperty name="height" value="0.05" units="cm"/>
      <inkml:brushProperty name="color" value="#66CC00"/>
      <inkml:brushProperty name="ignorePressure" value="1"/>
    </inkml:brush>
  </inkml:definitions>
  <inkml:trace contextRef="#ctx0" brushRef="#br0">1 1</inkml:trace>
</inkml:ink>
</file>

<file path=ppt/ink/ink10.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59.322"/>
    </inkml:context>
    <inkml:brush xml:id="br0">
      <inkml:brushProperty name="width" value="0.05" units="cm"/>
      <inkml:brushProperty name="height" value="0.05" units="cm"/>
      <inkml:brushProperty name="color" value="#66CC00"/>
      <inkml:brushProperty name="ignorePressure" value="1"/>
    </inkml:brush>
  </inkml:definitions>
  <inkml:trace contextRef="#ctx0" brushRef="#br0">0 46,'186'-10,"3"0,128 22,-210-3,192 9,-21-30,-248 9,-1-1,56-16,-21 1,-48 12</inkml:trace>
</inkml:ink>
</file>

<file path=ppt/ink/ink1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7-08T17:41:38.679"/>
    </inkml:context>
    <inkml:brush xml:id="br0">
      <inkml:brushProperty name="width" value="0.05" units="cm"/>
      <inkml:brushProperty name="height" value="0.05" units="cm"/>
      <inkml:brushProperty name="color" value="#92D050"/>
      <inkml:brushProperty name="ignorePressure" value="1"/>
    </inkml:brush>
  </inkml:definitions>
  <inkml:trace contextRef="#ctx0" brushRef="#br0">0 0,'2'10,"-1"0,1-1,1 1,0-1,0 0,8 17,0-3,8 23,3-1,1 0,3-2,42 54,-53-75,16 32,3 5,-12-28,-10-15,16 30,-11-16,37 50,-5-9,7 4,-2-2,-32-34,-14-24,20 29,12 5,60 53,-56-59,59 73,-91-102,0 1,1-2,1 0,18 14,64 38,-69-50,-2 2,0 1,-1 1,41 42,-34-30,1 0,2-2,65 43,-3-2,-60-44,1-1,74 37,86 23,-31-15,-141-57,0 0,-2 1,1 1,32 29,-34-27,1-1,0-2,1 0,0-1,41 14,49 26,157 82,-114-61,-129-61,51 14,-13-5,39 23,38 14,-90-39,-1 1,-1 3,68 44,133 107,-230-159,16 11,59 56,-90-74,-1 0,0 0,-1 0,0 1,0 0,-1 0,0 0,-1 0,4 19,2 6,7 12,25 49,-31-68,0 0,10 50,-3-5,31 116,18 51,-53-172,-9-41,13 43,-5-33,1 0,2-1,2 0,26 42,-38-71,0-1,1 1,1-1,-1 0,1 0,0-1,0 0,0 0,1-1,-1 0,1 0,1 0,-1-1,0-1,1 1,8 0,15 2,-1-2,1-1,33-3,-51 1,109 8,0 1,-60-15,-45 3,0 1,29 1,-10 5,-1 2,1 1,43 15,103 45,-144-52,-20-9,1-1,0-1,0 0,1-2,39 0,-30-1,49 8,-15 6,-1 4,73 31,-117-44,-1-1,37 5,9 3,-17 0,-1 3,0 2,84 47,-93-44,-14-9,-1 1,30 23,-23-13,-10-8,0 1,31 33,-46-43,1-1,-1 1,0 0,-1 0,1 1,-1-1,-1 1,1-1,-1 1,0 0,0 0,-1 0,0 0,0 10,-1-6,-1 0,-1 0,0 0,0 0,-1 0,-1 0,1 0,-10 16,-1-2,-1 0,-21 25,22-29,1 1,2 0,0 1,1 0,1 0,-7 32,15-49,-1 0,1 1,-1-1,-1 0,1-1,-1 1,0 0,-1-1,1 0,-1 1,0-1,0-1,-1 1,1-1,-1 1,-7 4,-247 199,227-182,-8 11,22-21,-36 28,-198 109,203-131,-51 16,26-11,15-7,0-3,-75 11,-16 4,108-24,28-6,0 1,-17 5,-100 28,3-1,112-30,0 2,0 0,1 1,-1 1,2 0,-1 1,2 0,-1 1,-22 24,20-18,8-9,0 0,0 0,1 1,0 0,1 1,0-1,0 1,-5 14,6-8,0-1,2 1,0 0,-2 28,6 65,0-45,-1-61,1 0,-1 0,1 0,0 0,0 0,0 0,0 0,0-1,0 1,1 0,0 0,-1-1,1 1,0-1,0 0,5 4,3 3,0-1,19 11,-26-17,53 29,2-2,63 22,-104-45,0-1,0 0,1-2,0 0,28 1,92-7,-46 0,131 14,-94-2,14 9,-95-10,70 3,261 14,-237-4,-75-10,132 5,-114-13,-1 3,90 19,-82-14,179-2,193-9,-445-1,1-1,-1-1,27-8,-22 6,37-6,121 8,-18 1,-151 0,1 0,-1-1,0-1,0 0,14-6,-13 4,-1 1,1 1,0 0,25-3,97 3,9-1,-120 3,0-2,0 0,43-15,-46 11,-6 2,1 0,0 1,0 0,1 2,25-3,156 6,15 0,-198-2,-1 0,0 0,0-2,0 0,17-7,69-35,-89 40,2 0,0 1,1 0,16-2,21-8,56-31,-75 30,0 2,71-21,-8 18,114-5,-37 5,-168 16,37-5,0 2,1 2,67 4,-77 4,0 2,-1 1,0 1,37 18,-29-12,45 17,-3 4,112 68,-43-14,-76-49,-1 4,89 73,-115-73,-26-24,29 22,107 55,-112-73,-1 2,78 64,-98-72,2-1,0-1,1-1,0-2,51 20,45 24,-8 21,-81-53,54 30,117 74,-100-59,33 28,17 12,76 23,-46-32,-161-92,48 11,-16-5,15 8,2 0,109 24,-125-38,-38-6</inkml:trace>
</inkml:ink>
</file>

<file path=ppt/ink/ink1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00.585"/>
    </inkml:context>
    <inkml:brush xml:id="br0">
      <inkml:brushProperty name="width" value="0.05" units="cm"/>
      <inkml:brushProperty name="height" value="0.05" units="cm"/>
      <inkml:brushProperty name="color" value="#92D050"/>
      <inkml:brushProperty name="ignorePressure" value="1"/>
    </inkml:brush>
  </inkml:definitions>
  <inkml:trace contextRef="#ctx0" brushRef="#br0">0 0,'0'3,"0"5,0 3,0 4,0 2,0 2,0 3,0 2,0 0,0 2,0-1,4 0,0 1,0 0,-1-1,-1-3,0 0,-1-6</inkml:trace>
</inkml:ink>
</file>

<file path=ppt/ink/ink1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02.497"/>
    </inkml:context>
    <inkml:brush xml:id="br0">
      <inkml:brushProperty name="width" value="0.05" units="cm"/>
      <inkml:brushProperty name="height" value="0.05" units="cm"/>
      <inkml:brushProperty name="color" value="#92D050"/>
      <inkml:brushProperty name="ignorePressure" value="1"/>
    </inkml:brush>
  </inkml:definitions>
  <inkml:trace contextRef="#ctx0" brushRef="#br0">0 0,'6'0,"6"3,4 2,-2 2,1 0,5 6,4 7,2 2,-1 2,0 3,1 3,-1 3,-1-1,-5-6</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37:00.410"/>
    </inkml:context>
    <inkml:brush xml:id="br0">
      <inkml:brushProperty name="width" value="0.05" units="cm"/>
      <inkml:brushProperty name="height" value="0.05" units="cm"/>
      <inkml:brushProperty name="color" value="#66CC00"/>
      <inkml:brushProperty name="ignorePressure" value="1"/>
    </inkml:brush>
  </inkml:definitions>
  <inkml:trace contextRef="#ctx0" brushRef="#br0">0 1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38:52.59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0,'2'51,"2"0,2 0,3 0,2-1,30 84,-31-104,-7-18,1 0,0 0,1-1,0 1,1-1,0 0,1 0,14 16,205 203,-105-109,-94-93,-1 2,-1 0,-1 2,-2 1,29 58,-29-50,2-1,2 0,1-2,2-1,38 37,-52-59,0-2,2 0,0 0,0-2,30 16,100 35,-61-27,613 239,-561-234,193 30,-292-63,98 20,111 19,344 43,-228-32,-281-44,400 56,2-22,-255-16,-53-4,-14-11,757 106,-406-28,-448-81,0 4,-1 2,-1 3,121 59,-138-57,2-4,70 22,-109-39,113 45,-15-4,-44-22,14 4,-2 3,125 67,-72-31,14 10,-107-53,21 12,-1 3,77 67,-113-85,0 1,-1 1,18 25,-31-36,0 0,0 0,-1 0,0 1,-1 0,0 0,-1 0,0 0,-1 1,1 14,-2 187,-3-99,2-96,-2 0,0 0,-1 0,-10 30,-30 68,37-99,-40 73,3-4,31-61,-2 0,-1-1,-33 40,6-7,14-12,-43 94,34-61,25-57,-1 0,-1-1,-1-1,-21 21,13-15,-23 34,40-52,1 0,-1-1,-1 0,1 0,-1-1,-9 6,-16 14,-90 96,-23 21,125-127,-1-1,0-1,-1-1,0-1,-1-1,-29 9,-29 14,18-6,-102 29,76-35,-26 8,54-14,-1-2,-105 7,35-5,-357 40,395-48,-91 4,7-1,-10-1,-1084-10,1237 3,-35 6,-22 1,-42 0,-39 2,167-12,-261 12,48-3,9-1,140 0,19-3,-54 12,53-7,0-2,-66 0,81-6,-23 4,1 2,-1 2,-79 25,-63 30,179-57,0 0,1 2,-41 23,51-25,1 1,0 1,0-1,1 2,0-1,0 1,2 1,-12 15,7-5,2 1,0 0,1 0,1 1,1 1,-8 38,2 10,3 0,-2 89,12 149,4-139,0-98,22 119,-3-37,15 116,-18-147,-15-84,-2 44,-1-46,6 53,17 124,-17-117,-5 134,-4-105,-2-45,-14 83,0-10,15-132,-1-1,0 1,-2-1,-1 0,-14 33,-61 102,41-84,15-29,-2-1,-41 46,-17 27,72-98,0-1,-1 0,-26 21,-7 8,-6 12,43-45</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38:56.706"/>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1,'0'3,"1"0,0-1,0 1,0 0,0-1,0 1,0 0,4 4,2 5,63 137,76 185,-66-130,-30-80,-26-51,-3 1,13 92,-3-13,42 302,-69-422,15 118,66 566,-75-625,3 0,31 105,-31-150,10 33,45 109,-49-147,1 0,2-2,1 0,38 47,-45-70,0 0,1-1,1-1,0-1,35 21,22 20,-52-36,35 21,83 29,-63-33,62 22,-54-25,273 95,41-42,-297-68,35 0,-85-13,94 21,22 12,-1 0,-144-31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39:00.803"/>
    </inkml:context>
    <inkml:brush xml:id="br0">
      <inkml:brushProperty name="width" value="0.05" units="cm"/>
      <inkml:brushProperty name="height" value="0.05" units="cm"/>
      <inkml:brushProperty name="color" value="#E71224"/>
      <inkml:brushProperty name="ignorePressure" value="1"/>
    </inkml:brush>
  </inkml:definitions>
  <inkml:trace contextRef="#ctx0" brushRef="#br0">0 1,'78'45,"-14"-8,669 483,-593-393,-21-16,477 433,-417-375,-66-64,62 73,-124-124,207 206,80 28,33-21,-211-160,-25-19,-100-65,39 18,33 22,40 42,234 156,-137-94,-193-128,155 108,-114-86,-15-9,83 41,-90-58,95 31,51 23,-50-18,-140-62,0-1,0-2,1 0,42 2,108-5,-113-4,-47 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18.700"/>
    </inkml:context>
    <inkml:brush xml:id="br0">
      <inkml:brushProperty name="width" value="0.05" units="cm"/>
      <inkml:brushProperty name="height" value="0.05" units="cm"/>
      <inkml:brushProperty name="color" value="#E71224"/>
      <inkml:brushProperty name="ignorePressure" value="1"/>
    </inkml:brush>
  </inkml:definitions>
  <inkml:trace contextRef="#ctx0" brushRef="#br0">92 0,'1'54,"1"-27,-2-1,-1 0,-5 30,4-49,0 0,-1 0,0 0,0-1,-1 1,0-1,0 0,-1 0,1 0,-9 7,6-5,0 0,1 0,-11 18,17-26,-1 1,1-1,0 1,-1-1,1 1,0-1,0 1,0-1,-1 1,1-1,0 1,0-1,0 1,0-1,0 1,0 0,0-1,0 1,0-1,0 1,0-1,1 1,-1-1,0 1,0-1,0 1,1-1,-1 1,0-1,1 1,-1-1,0 1,1-1,1 1,-1 0,0-1,1 1,-1-1,1 1,-1-1,1 1,0-1,-1 0,1 0,2 0,3-1,1 1,-1-2,0 1,9-3,32-16,78-44,-83 36,-32 20,0 0,0 1,1 0,0 1,18-6,-11 5,32-17,-27 13,-8 3</inkml:trace>
</inkml:ink>
</file>

<file path=ppt/ink/ink7.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23.262"/>
    </inkml:context>
    <inkml:brush xml:id="br0">
      <inkml:brushProperty name="width" value="0.05" units="cm"/>
      <inkml:brushProperty name="height" value="0.05" units="cm"/>
      <inkml:brushProperty name="color" value="#E71224"/>
      <inkml:brushProperty name="ignorePressure" value="1"/>
    </inkml:brush>
  </inkml:definitions>
  <inkml:trace contextRef="#ctx0" brushRef="#br0">169 1,'2'0,"-1"1,1-1,-1 0,1 1,0 0,-1-1,1 1,-1 0,0 0,1 0,-1 0,0 0,1 0,-1 0,0 0,0 1,0-1,0 0,1 3,18 32,-14-23,73 120,-68-117,1-1,0 0,1-1,1 0,29 23,-34-31,1-1,18 8,-20-10,1 1,-1 0,15 11,-23-15,0 0,1 0,-1 0,0 0,1 1,-1-1,0 0,0 0,1 0,-1 1,0-1,0 0,0 0,1 1,-1-1,0 0,0 1,0-1,0 0,0 0,0 1,0-1,1 0,-1 1,0-1,0 0,0 1,0-1,0 0,0 1,-1-1,1 0,0 1,0-1,0 0,0 1,0-1,0 0,0 0,-1 1,1-1,0 0,0 0,0 1,-1-1,1 0,0 0,0 1,-1-1,1 0,0 0,-1 0,1 0,0 0,0 1,-1-1,0 0,-22 7,17-5,-34 12,-37 21,29-14,23-12,0-1,-1-1,-36 5,-17 4,9 0,52-13</inkml:trace>
</inkml:ink>
</file>

<file path=ppt/ink/ink8.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27.631"/>
    </inkml:context>
    <inkml:brush xml:id="br0">
      <inkml:brushProperty name="width" value="0.05" units="cm"/>
      <inkml:brushProperty name="height" value="0.05" units="cm"/>
      <inkml:brushProperty name="color" value="#E71224"/>
      <inkml:brushProperty name="ignorePressure" value="1"/>
    </inkml:brush>
  </inkml:definitions>
  <inkml:trace contextRef="#ctx0" brushRef="#br0">190 1,'4'1,"0"0,1 0,-1 1,0 0,0 0,0 0,0 0,0 0,-1 1,1 0,4 4,2 2,26 14,1-1,1-2,66 25,1 1,-99-43,-1 0,1 1,-1 0,0-1,0 1,0 1,0-1,-1 1,0 0,0 0,0 0,3 6,-6-8,0-1,1 1,-1-1,0 1,-1 0,1-1,0 1,-1 0,0 0,1 0,-1-1,0 1,0 0,-1 0,1 0,-1-1,1 1,-1 0,0 0,0-1,0 1,0-1,-1 1,1-1,-1 1,1-1,-1 0,0 0,-2 3,-15 11,-1 0,-1-1,-37 20,41-26,0 0,0 0,-1-2,0 0,0-1,-26 5,-80 24,-86 22,186-52</inkml:trace>
</inkml:ink>
</file>

<file path=ppt/ink/ink9.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traceFormat>
        <inkml:channelProperties>
          <inkml:channelProperty channel="X" name="resolution" value="1000" units="1/cm"/>
          <inkml:channelProperty channel="Y" name="resolution" value="1000" units="1/cm"/>
        </inkml:channelProperties>
      </inkml:inkSource>
      <inkml:timestamp xml:id="ts0" timeString="2021-06-18T19:40:53.555"/>
    </inkml:context>
    <inkml:brush xml:id="br0">
      <inkml:brushProperty name="width" value="0.05" units="cm"/>
      <inkml:brushProperty name="height" value="0.05" units="cm"/>
      <inkml:brushProperty name="color" value="#E71224"/>
      <inkml:brushProperty name="ignorePressure" value="1"/>
    </inkml:brush>
  </inkml:definitions>
  <inkml:trace contextRef="#ctx0" brushRef="#br0">1 20,'663'0,"-482"-10,-15 1,526 9,-675 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3</a:t>
            </a:fld>
            <a:endParaRPr lang="en-US" dirty="0"/>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10</a:t>
            </a:fld>
            <a:endParaRPr lang="en-US" dirty="0"/>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802.11-21/1076r0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1/11-21-0900-04-00bc-ebcs-architecture.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mentor.ieee.org/802.11/dcn/21/11-21-0791-05-00bc-clause-11-discussion.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3" Type="http://schemas.openxmlformats.org/officeDocument/2006/relationships/image" Target="../media/image6.png"/><Relationship Id="rId26" Type="http://schemas.openxmlformats.org/officeDocument/2006/relationships/customXml" Target="../ink/ink7.xml"/><Relationship Id="rId39" Type="http://schemas.openxmlformats.org/officeDocument/2006/relationships/image" Target="../media/image8.png"/><Relationship Id="rId3" Type="http://schemas.openxmlformats.org/officeDocument/2006/relationships/customXml" Target="../ink/ink1.xml"/><Relationship Id="rId34" Type="http://schemas.openxmlformats.org/officeDocument/2006/relationships/customXml" Target="../ink/ink11.xml"/><Relationship Id="rId12" Type="http://schemas.openxmlformats.org/officeDocument/2006/relationships/customXml" Target="../ink/ink5.xml"/><Relationship Id="rId25" Type="http://schemas.openxmlformats.org/officeDocument/2006/relationships/image" Target="../media/image10.png"/><Relationship Id="rId33" Type="http://schemas.openxmlformats.org/officeDocument/2006/relationships/image" Target="../media/image14.png"/><Relationship Id="rId38" Type="http://schemas.openxmlformats.org/officeDocument/2006/relationships/customXml" Target="../ink/ink13.xml"/><Relationship Id="rId2" Type="http://schemas.openxmlformats.org/officeDocument/2006/relationships/image" Target="../media/image2.emf"/><Relationship Id="rId29"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customXml" Target="../ink/ink3.xml"/><Relationship Id="rId11" Type="http://schemas.openxmlformats.org/officeDocument/2006/relationships/image" Target="../media/image5.png"/><Relationship Id="rId32" Type="http://schemas.openxmlformats.org/officeDocument/2006/relationships/customXml" Target="../ink/ink10.xml"/><Relationship Id="rId37" Type="http://schemas.openxmlformats.org/officeDocument/2006/relationships/image" Target="../media/image7.png"/><Relationship Id="rId5" Type="http://schemas.openxmlformats.org/officeDocument/2006/relationships/customXml" Target="../ink/ink2.xml"/><Relationship Id="rId28" Type="http://schemas.openxmlformats.org/officeDocument/2006/relationships/customXml" Target="../ink/ink8.xml"/><Relationship Id="rId36" Type="http://schemas.openxmlformats.org/officeDocument/2006/relationships/customXml" Target="../ink/ink12.xml"/><Relationship Id="rId10" Type="http://schemas.openxmlformats.org/officeDocument/2006/relationships/customXml" Target="../ink/ink4.xml"/><Relationship Id="rId31" Type="http://schemas.openxmlformats.org/officeDocument/2006/relationships/image" Target="../media/image13.png"/><Relationship Id="rId4" Type="http://schemas.openxmlformats.org/officeDocument/2006/relationships/image" Target="../media/image2.png"/><Relationship Id="rId9" Type="http://schemas.openxmlformats.org/officeDocument/2006/relationships/image" Target="../media/image4.png"/><Relationship Id="rId14" Type="http://schemas.openxmlformats.org/officeDocument/2006/relationships/customXml" Target="../ink/ink6.xml"/><Relationship Id="rId27" Type="http://schemas.openxmlformats.org/officeDocument/2006/relationships/image" Target="../media/image11.png"/><Relationship Id="rId30" Type="http://schemas.openxmlformats.org/officeDocument/2006/relationships/customXml" Target="../ink/ink9.xml"/><Relationship Id="rId35"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9.emf"/><Relationship Id="rId7" Type="http://schemas.openxmlformats.org/officeDocument/2006/relationships/image" Target="../media/image11.emf"/><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10.emf"/><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oleObject" Target="../embeddings/oleObject5.bin"/><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802.11bc Architecture Discussion</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2021-06-21</a:t>
            </a:r>
          </a:p>
        </p:txBody>
      </p:sp>
      <p:sp>
        <p:nvSpPr>
          <p:cNvPr id="6" name="Date Placeholder 3"/>
          <p:cNvSpPr>
            <a:spLocks noGrp="1"/>
          </p:cNvSpPr>
          <p:nvPr>
            <p:ph type="dt" idx="10"/>
          </p:nvPr>
        </p:nvSpPr>
        <p:spPr/>
        <p:txBody>
          <a:bodyPr/>
          <a:lstStyle/>
          <a:p>
            <a:r>
              <a:rPr lang="en-US" dirty="0"/>
              <a:t>July 2021</a:t>
            </a:r>
            <a:endParaRPr lang="en-GB" dirty="0"/>
          </a:p>
        </p:txBody>
      </p:sp>
      <p:sp>
        <p:nvSpPr>
          <p:cNvPr id="7" name="Footer Placeholder 4"/>
          <p:cNvSpPr>
            <a:spLocks noGrp="1"/>
          </p:cNvSpPr>
          <p:nvPr>
            <p:ph type="ftr" idx="11"/>
          </p:nvPr>
        </p:nvSpPr>
        <p:spPr/>
        <p:txBody>
          <a:bodyPr/>
          <a:lstStyle/>
          <a:p>
            <a:r>
              <a:rPr lang="en-GB" dirty="0"/>
              <a:t>Joseph Levy,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611676806"/>
              </p:ext>
            </p:extLst>
          </p:nvPr>
        </p:nvGraphicFramePr>
        <p:xfrm>
          <a:off x="992188" y="2363788"/>
          <a:ext cx="10277475" cy="2586037"/>
        </p:xfrm>
        <a:graphic>
          <a:graphicData uri="http://schemas.openxmlformats.org/presentationml/2006/ole">
            <mc:AlternateContent xmlns:mc="http://schemas.openxmlformats.org/markup-compatibility/2006">
              <mc:Choice xmlns:v="urn:schemas-microsoft-com:vml" Requires="v">
                <p:oleObj name="Document" r:id="rId3" imgW="10444320" imgH="2646360" progId="Word.Document.8">
                  <p:embed/>
                </p:oleObj>
              </mc:Choice>
              <mc:Fallback>
                <p:oleObj name="Document" r:id="rId3" imgW="10444320" imgH="2646360" progId="Word.Document.8">
                  <p:embed/>
                  <p:pic>
                    <p:nvPicPr>
                      <p:cNvPr id="3075" name="Object 3"/>
                      <p:cNvPicPr>
                        <a:picLocks noChangeAspect="1" noChangeArrowheads="1"/>
                      </p:cNvPicPr>
                      <p:nvPr/>
                    </p:nvPicPr>
                    <p:blipFill>
                      <a:blip r:embed="rId4"/>
                      <a:srcRect/>
                      <a:stretch>
                        <a:fillRect/>
                      </a:stretch>
                    </p:blipFill>
                    <p:spPr bwMode="auto">
                      <a:xfrm>
                        <a:off x="992188" y="2363788"/>
                        <a:ext cx="10277475" cy="258603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pPr marL="457200" indent="-457200">
              <a:buFont typeface="+mj-lt"/>
              <a:buAutoNum type="arabicPeriod"/>
            </a:pPr>
            <a:r>
              <a:rPr lang="en-GB" b="0" dirty="0"/>
              <a:t>Draft P802.11bcD1.03 </a:t>
            </a:r>
          </a:p>
          <a:p>
            <a:pPr marL="457200" indent="-457200">
              <a:buFont typeface="+mj-lt"/>
              <a:buAutoNum type="arabicPeriod"/>
            </a:pPr>
            <a:r>
              <a:rPr lang="en-GB" b="0" dirty="0">
                <a:hlinkClick r:id="rId3"/>
              </a:rPr>
              <a:t>11-21/0900r4</a:t>
            </a:r>
            <a:r>
              <a:rPr lang="en-GB" b="0" dirty="0"/>
              <a:t> </a:t>
            </a:r>
            <a:r>
              <a:rPr lang="en-US" b="0" dirty="0"/>
              <a:t>EBCS Architecture Hitoshi Morioka (SRC Software)</a:t>
            </a:r>
          </a:p>
          <a:p>
            <a:pPr marL="457200" indent="-457200">
              <a:buFont typeface="+mj-lt"/>
              <a:buAutoNum type="arabicPeriod"/>
            </a:pPr>
            <a:r>
              <a:rPr lang="en-GB" b="0" dirty="0">
                <a:hlinkClick r:id="rId4"/>
              </a:rPr>
              <a:t>11-21/0791r5</a:t>
            </a:r>
            <a:r>
              <a:rPr lang="en-US" b="0" dirty="0">
                <a:latin typeface="Verdana" panose="020B0604030504040204" pitchFamily="34" charset="0"/>
              </a:rPr>
              <a:t> </a:t>
            </a:r>
            <a:r>
              <a:rPr lang="en-US" b="0" dirty="0"/>
              <a:t>Clause 11 Discussion	Hitoshi Morioka (SRC Software)</a:t>
            </a:r>
          </a:p>
          <a:p>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discusses the 802.11bc architecture and proposes a way forward that is compatible with the existing 802.11 architecture while  supporting the new capabilities provided by 802.11bc. </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r0: Initial draft for discussion</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242" y="641774"/>
            <a:ext cx="11048999" cy="685799"/>
          </a:xfrm>
        </p:spPr>
        <p:txBody>
          <a:bodyPr/>
          <a:lstStyle/>
          <a:p>
            <a:r>
              <a:rPr lang="en-GB" dirty="0"/>
              <a:t>Enhanced Broadcast Services (EBCS) Supported by 802.11bc</a:t>
            </a:r>
          </a:p>
        </p:txBody>
      </p:sp>
      <p:sp>
        <p:nvSpPr>
          <p:cNvPr id="3" name="Content Placeholder 2"/>
          <p:cNvSpPr>
            <a:spLocks noGrp="1"/>
          </p:cNvSpPr>
          <p:nvPr>
            <p:ph idx="1"/>
          </p:nvPr>
        </p:nvSpPr>
        <p:spPr>
          <a:xfrm>
            <a:off x="914401" y="1327573"/>
            <a:ext cx="10361084" cy="5147841"/>
          </a:xfrm>
        </p:spPr>
        <p:txBody>
          <a:bodyPr/>
          <a:lstStyle/>
          <a:p>
            <a:pPr marL="457200" indent="-457200">
              <a:buFont typeface="+mj-lt"/>
              <a:buAutoNum type="arabicPeriod"/>
            </a:pPr>
            <a:r>
              <a:rPr lang="en-GB" dirty="0"/>
              <a:t>DL EBCS:</a:t>
            </a:r>
          </a:p>
          <a:p>
            <a:pPr marL="857250" lvl="1" indent="-457200">
              <a:buFont typeface="+mj-lt"/>
              <a:buAutoNum type="alphaUcPeriod"/>
            </a:pPr>
            <a:r>
              <a:rPr lang="en-GB" dirty="0"/>
              <a:t>AP is configured by the network administrator to transmit group addressed frames containing specific content from a content server(s) (e.g., station information (gate, destination, boarding time, departure time))</a:t>
            </a:r>
          </a:p>
          <a:p>
            <a:pPr marL="857250" lvl="1" indent="-457200">
              <a:buFont typeface="+mj-lt"/>
              <a:buAutoNum type="alphaUcPeriod"/>
            </a:pPr>
            <a:r>
              <a:rPr lang="en-GB" dirty="0"/>
              <a:t>AP advertises broadcast services that it can provide (configured by network administrator), STAs request services, AP transmits group addressed frames containing the requested content provided by a content server.</a:t>
            </a:r>
          </a:p>
          <a:p>
            <a:pPr marL="457200" indent="-457200">
              <a:buFont typeface="+mj-lt"/>
              <a:buAutoNum type="arabicPeriod"/>
            </a:pPr>
            <a:r>
              <a:rPr lang="en-GB" dirty="0"/>
              <a:t>UL EBCS:</a:t>
            </a:r>
          </a:p>
          <a:p>
            <a:pPr marL="857250" lvl="1" indent="-457200">
              <a:buFont typeface="+mj-lt"/>
              <a:buAutoNum type="alphaUcPeriod"/>
            </a:pPr>
            <a:r>
              <a:rPr lang="en-GB" dirty="0"/>
              <a:t>An un-associated STA transmits a frame intended for a Server, an AP that receives the transmission forwards the frame to the Server.</a:t>
            </a:r>
          </a:p>
          <a:p>
            <a:pPr marL="457200" indent="-457200">
              <a:buFont typeface="+mj-lt"/>
              <a:buAutoNum type="arabicPeriod"/>
            </a:pPr>
            <a:endParaRPr lang="en-GB" b="0" i="1" dirty="0">
              <a:highlight>
                <a:srgbClr val="FFFF00"/>
              </a:highlight>
            </a:endParaRPr>
          </a:p>
          <a:p>
            <a:pPr marL="0" indent="0"/>
            <a:r>
              <a:rPr lang="en-GB" b="0" i="1" dirty="0"/>
              <a:t>802.11bc provides the ability to support these services by adding 802.11 functionality, it does not provide specifications or requirements for any behaviour necessary to support these services beyond the scope of 802.11 </a:t>
            </a:r>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3</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FB9C555E-9094-4FFC-B847-ED44775231F5}"/>
              </a:ext>
            </a:extLst>
          </p:cNvPr>
          <p:cNvPicPr>
            <a:picLocks noChangeAspect="1"/>
          </p:cNvPicPr>
          <p:nvPr/>
        </p:nvPicPr>
        <p:blipFill>
          <a:blip r:embed="rId2"/>
          <a:stretch>
            <a:fillRect/>
          </a:stretch>
        </p:blipFill>
        <p:spPr>
          <a:xfrm>
            <a:off x="2057400" y="1519744"/>
            <a:ext cx="8271673" cy="4753844"/>
          </a:xfrm>
          <a:prstGeom prst="rect">
            <a:avLst/>
          </a:prstGeom>
        </p:spPr>
      </p:pic>
      <p:sp>
        <p:nvSpPr>
          <p:cNvPr id="2" name="Title 1">
            <a:extLst>
              <a:ext uri="{FF2B5EF4-FFF2-40B4-BE49-F238E27FC236}">
                <a16:creationId xmlns:a16="http://schemas.microsoft.com/office/drawing/2014/main" id="{FA6571DF-94D6-4D68-9551-A69BC1075BDA}"/>
              </a:ext>
            </a:extLst>
          </p:cNvPr>
          <p:cNvSpPr>
            <a:spLocks noGrp="1"/>
          </p:cNvSpPr>
          <p:nvPr>
            <p:ph type="title"/>
          </p:nvPr>
        </p:nvSpPr>
        <p:spPr>
          <a:xfrm>
            <a:off x="965200" y="584412"/>
            <a:ext cx="10361084" cy="685799"/>
          </a:xfrm>
        </p:spPr>
        <p:txBody>
          <a:bodyPr/>
          <a:lstStyle/>
          <a:p>
            <a:r>
              <a:rPr lang="en-US" dirty="0"/>
              <a:t>Big Picture for 802.11bc</a:t>
            </a:r>
          </a:p>
        </p:txBody>
      </p:sp>
      <p:sp>
        <p:nvSpPr>
          <p:cNvPr id="4" name="Slide Number Placeholder 3">
            <a:extLst>
              <a:ext uri="{FF2B5EF4-FFF2-40B4-BE49-F238E27FC236}">
                <a16:creationId xmlns:a16="http://schemas.microsoft.com/office/drawing/2014/main" id="{CB9CDA21-C625-4EF6-8F6F-E1EBDD383DA4}"/>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97F20CD-0124-49E2-B32D-3FFAE719203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32155C4-BE7C-4DD8-824F-0D3E34A1B08F}"/>
              </a:ext>
            </a:extLst>
          </p:cNvPr>
          <p:cNvSpPr>
            <a:spLocks noGrp="1"/>
          </p:cNvSpPr>
          <p:nvPr>
            <p:ph type="dt" idx="15"/>
          </p:nvPr>
        </p:nvSpPr>
        <p:spPr/>
        <p:txBody>
          <a:bodyPr/>
          <a:lstStyle/>
          <a:p>
            <a:r>
              <a:rPr lang="en-US" dirty="0"/>
              <a:t>July 2021</a:t>
            </a:r>
            <a:endParaRPr lang="en-GB" dirty="0"/>
          </a:p>
        </p:txBody>
      </p:sp>
      <mc:AlternateContent xmlns:mc="http://schemas.openxmlformats.org/markup-compatibility/2006" xmlns:p14="http://schemas.microsoft.com/office/powerpoint/2010/main">
        <mc:Choice Requires="p14">
          <p:contentPart p14:bwMode="auto" r:id="rId3">
            <p14:nvContentPartPr>
              <p14:cNvPr id="12" name="Ink 11">
                <a:extLst>
                  <a:ext uri="{FF2B5EF4-FFF2-40B4-BE49-F238E27FC236}">
                    <a16:creationId xmlns:a16="http://schemas.microsoft.com/office/drawing/2014/main" id="{A5CAA04A-7BE7-4D94-B1D3-616B7772ACDA}"/>
                  </a:ext>
                </a:extLst>
              </p14:cNvPr>
              <p14:cNvContentPartPr/>
              <p14:nvPr/>
            </p14:nvContentPartPr>
            <p14:xfrm>
              <a:off x="10938493" y="3894267"/>
              <a:ext cx="360" cy="360"/>
            </p14:xfrm>
          </p:contentPart>
        </mc:Choice>
        <mc:Fallback xmlns="">
          <p:pic>
            <p:nvPicPr>
              <p:cNvPr id="12" name="Ink 11">
                <a:extLst>
                  <a:ext uri="{FF2B5EF4-FFF2-40B4-BE49-F238E27FC236}">
                    <a16:creationId xmlns:a16="http://schemas.microsoft.com/office/drawing/2014/main" id="{A5CAA04A-7BE7-4D94-B1D3-616B7772ACDA}"/>
                  </a:ext>
                </a:extLst>
              </p:cNvPr>
              <p:cNvPicPr/>
              <p:nvPr/>
            </p:nvPicPr>
            <p:blipFill>
              <a:blip r:embed="rId4"/>
              <a:stretch>
                <a:fillRect/>
              </a:stretch>
            </p:blipFill>
            <p:spPr>
              <a:xfrm>
                <a:off x="10929853" y="3885627"/>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3" name="Ink 12">
                <a:extLst>
                  <a:ext uri="{FF2B5EF4-FFF2-40B4-BE49-F238E27FC236}">
                    <a16:creationId xmlns:a16="http://schemas.microsoft.com/office/drawing/2014/main" id="{20454CE1-59FB-4B9C-B908-A141FED69A66}"/>
                  </a:ext>
                </a:extLst>
              </p14:cNvPr>
              <p14:cNvContentPartPr/>
              <p14:nvPr/>
            </p14:nvContentPartPr>
            <p14:xfrm>
              <a:off x="7992253" y="4090827"/>
              <a:ext cx="360" cy="360"/>
            </p14:xfrm>
          </p:contentPart>
        </mc:Choice>
        <mc:Fallback xmlns="">
          <p:pic>
            <p:nvPicPr>
              <p:cNvPr id="13" name="Ink 12">
                <a:extLst>
                  <a:ext uri="{FF2B5EF4-FFF2-40B4-BE49-F238E27FC236}">
                    <a16:creationId xmlns:a16="http://schemas.microsoft.com/office/drawing/2014/main" id="{20454CE1-59FB-4B9C-B908-A141FED69A66}"/>
                  </a:ext>
                </a:extLst>
              </p:cNvPr>
              <p:cNvPicPr/>
              <p:nvPr/>
            </p:nvPicPr>
            <p:blipFill>
              <a:blip r:embed="rId4"/>
              <a:stretch>
                <a:fillRect/>
              </a:stretch>
            </p:blipFill>
            <p:spPr>
              <a:xfrm>
                <a:off x="7983253" y="4082187"/>
                <a:ext cx="18000" cy="18000"/>
              </a:xfrm>
              <a:prstGeom prst="rect">
                <a:avLst/>
              </a:prstGeom>
            </p:spPr>
          </p:pic>
        </mc:Fallback>
      </mc:AlternateContent>
      <mc:AlternateContent xmlns:mc="http://schemas.openxmlformats.org/markup-compatibility/2006" xmlns:p14="http://schemas.microsoft.com/office/powerpoint/2010/main">
        <mc:Choice Requires="p14">
          <p:contentPart p14:bwMode="auto" r:id="rId6">
            <p14:nvContentPartPr>
              <p14:cNvPr id="20" name="Ink 19">
                <a:extLst>
                  <a:ext uri="{FF2B5EF4-FFF2-40B4-BE49-F238E27FC236}">
                    <a16:creationId xmlns:a16="http://schemas.microsoft.com/office/drawing/2014/main" id="{AAF38C20-EB55-470A-BBD1-1D327E97F962}"/>
                  </a:ext>
                </a:extLst>
              </p14:cNvPr>
              <p14:cNvContentPartPr/>
              <p14:nvPr/>
            </p14:nvContentPartPr>
            <p14:xfrm>
              <a:off x="2492173" y="1869267"/>
              <a:ext cx="3184560" cy="3700080"/>
            </p14:xfrm>
          </p:contentPart>
        </mc:Choice>
        <mc:Fallback xmlns="">
          <p:pic>
            <p:nvPicPr>
              <p:cNvPr id="20" name="Ink 19">
                <a:extLst>
                  <a:ext uri="{FF2B5EF4-FFF2-40B4-BE49-F238E27FC236}">
                    <a16:creationId xmlns:a16="http://schemas.microsoft.com/office/drawing/2014/main" id="{AAF38C20-EB55-470A-BBD1-1D327E97F962}"/>
                  </a:ext>
                </a:extLst>
              </p:cNvPr>
              <p:cNvPicPr/>
              <p:nvPr/>
            </p:nvPicPr>
            <p:blipFill>
              <a:blip r:embed="rId9"/>
              <a:stretch>
                <a:fillRect/>
              </a:stretch>
            </p:blipFill>
            <p:spPr>
              <a:xfrm>
                <a:off x="2483533" y="1860267"/>
                <a:ext cx="3202200" cy="3717720"/>
              </a:xfrm>
              <a:prstGeom prst="rect">
                <a:avLst/>
              </a:prstGeom>
            </p:spPr>
          </p:pic>
        </mc:Fallback>
      </mc:AlternateContent>
      <mc:AlternateContent xmlns:mc="http://schemas.openxmlformats.org/markup-compatibility/2006" xmlns:p14="http://schemas.microsoft.com/office/powerpoint/2010/main">
        <mc:Choice Requires="p14">
          <p:contentPart p14:bwMode="auto" r:id="rId10">
            <p14:nvContentPartPr>
              <p14:cNvPr id="21" name="Ink 20">
                <a:extLst>
                  <a:ext uri="{FF2B5EF4-FFF2-40B4-BE49-F238E27FC236}">
                    <a16:creationId xmlns:a16="http://schemas.microsoft.com/office/drawing/2014/main" id="{5CDD087A-371C-484D-9C1F-E1EE1E1C5C3D}"/>
                  </a:ext>
                </a:extLst>
              </p14:cNvPr>
              <p14:cNvContentPartPr/>
              <p14:nvPr/>
            </p14:nvContentPartPr>
            <p14:xfrm>
              <a:off x="3183013" y="4164987"/>
              <a:ext cx="1178280" cy="1587960"/>
            </p14:xfrm>
          </p:contentPart>
        </mc:Choice>
        <mc:Fallback xmlns="">
          <p:pic>
            <p:nvPicPr>
              <p:cNvPr id="21" name="Ink 20">
                <a:extLst>
                  <a:ext uri="{FF2B5EF4-FFF2-40B4-BE49-F238E27FC236}">
                    <a16:creationId xmlns:a16="http://schemas.microsoft.com/office/drawing/2014/main" id="{5CDD087A-371C-484D-9C1F-E1EE1E1C5C3D}"/>
                  </a:ext>
                </a:extLst>
              </p:cNvPr>
              <p:cNvPicPr/>
              <p:nvPr/>
            </p:nvPicPr>
            <p:blipFill>
              <a:blip r:embed="rId11"/>
              <a:stretch>
                <a:fillRect/>
              </a:stretch>
            </p:blipFill>
            <p:spPr>
              <a:xfrm>
                <a:off x="3174373" y="4156347"/>
                <a:ext cx="1195920" cy="1605600"/>
              </a:xfrm>
              <a:prstGeom prst="rect">
                <a:avLst/>
              </a:prstGeom>
            </p:spPr>
          </p:pic>
        </mc:Fallback>
      </mc:AlternateContent>
      <mc:AlternateContent xmlns:mc="http://schemas.openxmlformats.org/markup-compatibility/2006" xmlns:p14="http://schemas.microsoft.com/office/powerpoint/2010/main">
        <mc:Choice Requires="p14">
          <p:contentPart p14:bwMode="auto" r:id="rId12">
            <p14:nvContentPartPr>
              <p14:cNvPr id="22" name="Ink 21">
                <a:extLst>
                  <a:ext uri="{FF2B5EF4-FFF2-40B4-BE49-F238E27FC236}">
                    <a16:creationId xmlns:a16="http://schemas.microsoft.com/office/drawing/2014/main" id="{06B683D9-574C-43FA-8F40-05219BEFF9A1}"/>
                  </a:ext>
                </a:extLst>
              </p14:cNvPr>
              <p14:cNvContentPartPr/>
              <p14:nvPr/>
            </p14:nvContentPartPr>
            <p14:xfrm>
              <a:off x="3156013" y="4164987"/>
              <a:ext cx="2208240" cy="1531440"/>
            </p14:xfrm>
          </p:contentPart>
        </mc:Choice>
        <mc:Fallback xmlns="">
          <p:pic>
            <p:nvPicPr>
              <p:cNvPr id="22" name="Ink 21">
                <a:extLst>
                  <a:ext uri="{FF2B5EF4-FFF2-40B4-BE49-F238E27FC236}">
                    <a16:creationId xmlns:a16="http://schemas.microsoft.com/office/drawing/2014/main" id="{06B683D9-574C-43FA-8F40-05219BEFF9A1}"/>
                  </a:ext>
                </a:extLst>
              </p:cNvPr>
              <p:cNvPicPr/>
              <p:nvPr/>
            </p:nvPicPr>
            <p:blipFill>
              <a:blip r:embed="rId13"/>
              <a:stretch>
                <a:fillRect/>
              </a:stretch>
            </p:blipFill>
            <p:spPr>
              <a:xfrm>
                <a:off x="3147013" y="4156347"/>
                <a:ext cx="2225880" cy="1549080"/>
              </a:xfrm>
              <a:prstGeom prst="rect">
                <a:avLst/>
              </a:prstGeom>
            </p:spPr>
          </p:pic>
        </mc:Fallback>
      </mc:AlternateContent>
      <mc:AlternateContent xmlns:mc="http://schemas.openxmlformats.org/markup-compatibility/2006" xmlns:p14="http://schemas.microsoft.com/office/powerpoint/2010/main">
        <mc:Choice Requires="p14">
          <p:contentPart p14:bwMode="auto" r:id="rId14">
            <p14:nvContentPartPr>
              <p14:cNvPr id="31" name="Ink 30">
                <a:extLst>
                  <a:ext uri="{FF2B5EF4-FFF2-40B4-BE49-F238E27FC236}">
                    <a16:creationId xmlns:a16="http://schemas.microsoft.com/office/drawing/2014/main" id="{2251EA78-1F41-422C-9885-C13DE8F465EC}"/>
                  </a:ext>
                </a:extLst>
              </p14:cNvPr>
              <p14:cNvContentPartPr/>
              <p14:nvPr/>
            </p14:nvContentPartPr>
            <p14:xfrm>
              <a:off x="2960533" y="5432187"/>
              <a:ext cx="174600" cy="122400"/>
            </p14:xfrm>
          </p:contentPart>
        </mc:Choice>
        <mc:Fallback xmlns="">
          <p:pic>
            <p:nvPicPr>
              <p:cNvPr id="31" name="Ink 30">
                <a:extLst>
                  <a:ext uri="{FF2B5EF4-FFF2-40B4-BE49-F238E27FC236}">
                    <a16:creationId xmlns:a16="http://schemas.microsoft.com/office/drawing/2014/main" id="{2251EA78-1F41-422C-9885-C13DE8F465EC}"/>
                  </a:ext>
                </a:extLst>
              </p:cNvPr>
              <p:cNvPicPr/>
              <p:nvPr/>
            </p:nvPicPr>
            <p:blipFill>
              <a:blip r:embed="rId25"/>
              <a:stretch>
                <a:fillRect/>
              </a:stretch>
            </p:blipFill>
            <p:spPr>
              <a:xfrm>
                <a:off x="2951893" y="5423187"/>
                <a:ext cx="192240" cy="140040"/>
              </a:xfrm>
              <a:prstGeom prst="rect">
                <a:avLst/>
              </a:prstGeom>
            </p:spPr>
          </p:pic>
        </mc:Fallback>
      </mc:AlternateContent>
      <mc:AlternateContent xmlns:mc="http://schemas.openxmlformats.org/markup-compatibility/2006" xmlns:p14="http://schemas.microsoft.com/office/powerpoint/2010/main">
        <mc:Choice Requires="p14">
          <p:contentPart p14:bwMode="auto" r:id="rId26">
            <p14:nvContentPartPr>
              <p14:cNvPr id="32" name="Ink 31">
                <a:extLst>
                  <a:ext uri="{FF2B5EF4-FFF2-40B4-BE49-F238E27FC236}">
                    <a16:creationId xmlns:a16="http://schemas.microsoft.com/office/drawing/2014/main" id="{935CBAB7-5E9D-48E9-BCDB-D642C6844DC9}"/>
                  </a:ext>
                </a:extLst>
              </p14:cNvPr>
              <p14:cNvContentPartPr/>
              <p14:nvPr/>
            </p14:nvContentPartPr>
            <p14:xfrm>
              <a:off x="4138453" y="5607867"/>
              <a:ext cx="182520" cy="190080"/>
            </p14:xfrm>
          </p:contentPart>
        </mc:Choice>
        <mc:Fallback xmlns="">
          <p:pic>
            <p:nvPicPr>
              <p:cNvPr id="32" name="Ink 31">
                <a:extLst>
                  <a:ext uri="{FF2B5EF4-FFF2-40B4-BE49-F238E27FC236}">
                    <a16:creationId xmlns:a16="http://schemas.microsoft.com/office/drawing/2014/main" id="{935CBAB7-5E9D-48E9-BCDB-D642C6844DC9}"/>
                  </a:ext>
                </a:extLst>
              </p:cNvPr>
              <p:cNvPicPr/>
              <p:nvPr/>
            </p:nvPicPr>
            <p:blipFill>
              <a:blip r:embed="rId27"/>
              <a:stretch>
                <a:fillRect/>
              </a:stretch>
            </p:blipFill>
            <p:spPr>
              <a:xfrm>
                <a:off x="4129813" y="5599227"/>
                <a:ext cx="200160" cy="207720"/>
              </a:xfrm>
              <a:prstGeom prst="rect">
                <a:avLst/>
              </a:prstGeom>
            </p:spPr>
          </p:pic>
        </mc:Fallback>
      </mc:AlternateContent>
      <mc:AlternateContent xmlns:mc="http://schemas.openxmlformats.org/markup-compatibility/2006" xmlns:p14="http://schemas.microsoft.com/office/powerpoint/2010/main">
        <mc:Choice Requires="p14">
          <p:contentPart p14:bwMode="auto" r:id="rId28">
            <p14:nvContentPartPr>
              <p14:cNvPr id="33" name="Ink 32">
                <a:extLst>
                  <a:ext uri="{FF2B5EF4-FFF2-40B4-BE49-F238E27FC236}">
                    <a16:creationId xmlns:a16="http://schemas.microsoft.com/office/drawing/2014/main" id="{BC5AABCB-BE1A-48CF-B19A-CA05099B665B}"/>
                  </a:ext>
                </a:extLst>
              </p14:cNvPr>
              <p14:cNvContentPartPr/>
              <p14:nvPr/>
            </p14:nvContentPartPr>
            <p14:xfrm>
              <a:off x="5140333" y="5574027"/>
              <a:ext cx="232920" cy="206640"/>
            </p14:xfrm>
          </p:contentPart>
        </mc:Choice>
        <mc:Fallback xmlns="">
          <p:pic>
            <p:nvPicPr>
              <p:cNvPr id="33" name="Ink 32">
                <a:extLst>
                  <a:ext uri="{FF2B5EF4-FFF2-40B4-BE49-F238E27FC236}">
                    <a16:creationId xmlns:a16="http://schemas.microsoft.com/office/drawing/2014/main" id="{BC5AABCB-BE1A-48CF-B19A-CA05099B665B}"/>
                  </a:ext>
                </a:extLst>
              </p:cNvPr>
              <p:cNvPicPr/>
              <p:nvPr/>
            </p:nvPicPr>
            <p:blipFill>
              <a:blip r:embed="rId29"/>
              <a:stretch>
                <a:fillRect/>
              </a:stretch>
            </p:blipFill>
            <p:spPr>
              <a:xfrm>
                <a:off x="5131333" y="5565387"/>
                <a:ext cx="250560" cy="224280"/>
              </a:xfrm>
              <a:prstGeom prst="rect">
                <a:avLst/>
              </a:prstGeom>
            </p:spPr>
          </p:pic>
        </mc:Fallback>
      </mc:AlternateContent>
      <mc:AlternateContent xmlns:mc="http://schemas.openxmlformats.org/markup-compatibility/2006" xmlns:p14="http://schemas.microsoft.com/office/powerpoint/2010/main">
        <mc:Choice Requires="p14">
          <p:contentPart p14:bwMode="auto" r:id="rId30">
            <p14:nvContentPartPr>
              <p14:cNvPr id="34" name="Ink 33">
                <a:extLst>
                  <a:ext uri="{FF2B5EF4-FFF2-40B4-BE49-F238E27FC236}">
                    <a16:creationId xmlns:a16="http://schemas.microsoft.com/office/drawing/2014/main" id="{7E75218F-36B8-447D-B2D6-CD73F0FF695B}"/>
                  </a:ext>
                </a:extLst>
              </p14:cNvPr>
              <p14:cNvContentPartPr/>
              <p14:nvPr/>
            </p14:nvContentPartPr>
            <p14:xfrm>
              <a:off x="10037773" y="1835067"/>
              <a:ext cx="619200" cy="7200"/>
            </p14:xfrm>
          </p:contentPart>
        </mc:Choice>
        <mc:Fallback xmlns="">
          <p:pic>
            <p:nvPicPr>
              <p:cNvPr id="34" name="Ink 33">
                <a:extLst>
                  <a:ext uri="{FF2B5EF4-FFF2-40B4-BE49-F238E27FC236}">
                    <a16:creationId xmlns:a16="http://schemas.microsoft.com/office/drawing/2014/main" id="{7E75218F-36B8-447D-B2D6-CD73F0FF695B}"/>
                  </a:ext>
                </a:extLst>
              </p:cNvPr>
              <p:cNvPicPr/>
              <p:nvPr/>
            </p:nvPicPr>
            <p:blipFill>
              <a:blip r:embed="rId31"/>
              <a:stretch>
                <a:fillRect/>
              </a:stretch>
            </p:blipFill>
            <p:spPr>
              <a:xfrm>
                <a:off x="10029133" y="1826427"/>
                <a:ext cx="636840" cy="24840"/>
              </a:xfrm>
              <a:prstGeom prst="rect">
                <a:avLst/>
              </a:prstGeom>
            </p:spPr>
          </p:pic>
        </mc:Fallback>
      </mc:AlternateContent>
      <mc:AlternateContent xmlns:mc="http://schemas.openxmlformats.org/markup-compatibility/2006" xmlns:p14="http://schemas.microsoft.com/office/powerpoint/2010/main">
        <mc:Choice Requires="p14">
          <p:contentPart p14:bwMode="auto" r:id="rId32">
            <p14:nvContentPartPr>
              <p14:cNvPr id="35" name="Ink 34">
                <a:extLst>
                  <a:ext uri="{FF2B5EF4-FFF2-40B4-BE49-F238E27FC236}">
                    <a16:creationId xmlns:a16="http://schemas.microsoft.com/office/drawing/2014/main" id="{AC841E64-D779-40C8-BBEE-BA03B425CDCC}"/>
                  </a:ext>
                </a:extLst>
              </p14:cNvPr>
              <p14:cNvContentPartPr/>
              <p14:nvPr/>
            </p14:nvContentPartPr>
            <p14:xfrm>
              <a:off x="10064773" y="2347347"/>
              <a:ext cx="576360" cy="23760"/>
            </p14:xfrm>
          </p:contentPart>
        </mc:Choice>
        <mc:Fallback xmlns="">
          <p:pic>
            <p:nvPicPr>
              <p:cNvPr id="35" name="Ink 34">
                <a:extLst>
                  <a:ext uri="{FF2B5EF4-FFF2-40B4-BE49-F238E27FC236}">
                    <a16:creationId xmlns:a16="http://schemas.microsoft.com/office/drawing/2014/main" id="{AC841E64-D779-40C8-BBEE-BA03B425CDCC}"/>
                  </a:ext>
                </a:extLst>
              </p:cNvPr>
              <p:cNvPicPr/>
              <p:nvPr/>
            </p:nvPicPr>
            <p:blipFill>
              <a:blip r:embed="rId33"/>
              <a:stretch>
                <a:fillRect/>
              </a:stretch>
            </p:blipFill>
            <p:spPr>
              <a:xfrm>
                <a:off x="10055773" y="2338347"/>
                <a:ext cx="594000" cy="41400"/>
              </a:xfrm>
              <a:prstGeom prst="rect">
                <a:avLst/>
              </a:prstGeom>
            </p:spPr>
          </p:pic>
        </mc:Fallback>
      </mc:AlternateContent>
      <p:sp>
        <p:nvSpPr>
          <p:cNvPr id="36" name="TextBox 35">
            <a:extLst>
              <a:ext uri="{FF2B5EF4-FFF2-40B4-BE49-F238E27FC236}">
                <a16:creationId xmlns:a16="http://schemas.microsoft.com/office/drawing/2014/main" id="{3AA5349E-C1F5-488B-9536-FD89F523BC8D}"/>
              </a:ext>
            </a:extLst>
          </p:cNvPr>
          <p:cNvSpPr txBox="1"/>
          <p:nvPr/>
        </p:nvSpPr>
        <p:spPr>
          <a:xfrm>
            <a:off x="10656973" y="1547640"/>
            <a:ext cx="1535027" cy="584775"/>
          </a:xfrm>
          <a:prstGeom prst="rect">
            <a:avLst/>
          </a:prstGeom>
          <a:noFill/>
        </p:spPr>
        <p:txBody>
          <a:bodyPr wrap="square" rtlCol="0">
            <a:spAutoFit/>
          </a:bodyPr>
          <a:lstStyle/>
          <a:p>
            <a:r>
              <a:rPr lang="en-US" sz="1600" dirty="0">
                <a:solidFill>
                  <a:schemeClr val="tx1"/>
                </a:solidFill>
              </a:rPr>
              <a:t>DL Data Flow for EBCS</a:t>
            </a:r>
          </a:p>
        </p:txBody>
      </p:sp>
      <mc:AlternateContent xmlns:mc="http://schemas.openxmlformats.org/markup-compatibility/2006">
        <mc:Choice xmlns:p14="http://schemas.microsoft.com/office/powerpoint/2010/main" Requires="p14">
          <p:contentPart p14:bwMode="auto" r:id="rId34">
            <p14:nvContentPartPr>
              <p14:cNvPr id="9" name="Ink 8">
                <a:extLst>
                  <a:ext uri="{FF2B5EF4-FFF2-40B4-BE49-F238E27FC236}">
                    <a16:creationId xmlns:a16="http://schemas.microsoft.com/office/drawing/2014/main" id="{33C9ADB0-34AA-4F05-8CB4-5093888CE96E}"/>
                  </a:ext>
                </a:extLst>
              </p14:cNvPr>
              <p14:cNvContentPartPr/>
              <p14:nvPr/>
            </p14:nvContentPartPr>
            <p14:xfrm>
              <a:off x="4396213" y="1967118"/>
              <a:ext cx="5318434" cy="3259477"/>
            </p14:xfrm>
          </p:contentPart>
        </mc:Choice>
        <mc:Fallback>
          <p:pic>
            <p:nvPicPr>
              <p:cNvPr id="9" name="Ink 8">
                <a:extLst>
                  <a:ext uri="{FF2B5EF4-FFF2-40B4-BE49-F238E27FC236}">
                    <a16:creationId xmlns:a16="http://schemas.microsoft.com/office/drawing/2014/main" id="{33C9ADB0-34AA-4F05-8CB4-5093888CE96E}"/>
                  </a:ext>
                </a:extLst>
              </p:cNvPr>
              <p:cNvPicPr/>
              <p:nvPr/>
            </p:nvPicPr>
            <p:blipFill>
              <a:blip r:embed="rId35"/>
              <a:stretch>
                <a:fillRect/>
              </a:stretch>
            </p:blipFill>
            <p:spPr>
              <a:xfrm>
                <a:off x="4387213" y="1958118"/>
                <a:ext cx="5336073" cy="3277117"/>
              </a:xfrm>
              <a:prstGeom prst="rect">
                <a:avLst/>
              </a:prstGeom>
            </p:spPr>
          </p:pic>
        </mc:Fallback>
      </mc:AlternateContent>
      <p:sp>
        <p:nvSpPr>
          <p:cNvPr id="37" name="TextBox 36">
            <a:extLst>
              <a:ext uri="{FF2B5EF4-FFF2-40B4-BE49-F238E27FC236}">
                <a16:creationId xmlns:a16="http://schemas.microsoft.com/office/drawing/2014/main" id="{F965A48F-1233-430D-9ECE-1E4509D73EF0}"/>
              </a:ext>
            </a:extLst>
          </p:cNvPr>
          <p:cNvSpPr txBox="1"/>
          <p:nvPr/>
        </p:nvSpPr>
        <p:spPr>
          <a:xfrm>
            <a:off x="10656613" y="2090896"/>
            <a:ext cx="1590214" cy="584775"/>
          </a:xfrm>
          <a:prstGeom prst="rect">
            <a:avLst/>
          </a:prstGeom>
          <a:noFill/>
        </p:spPr>
        <p:txBody>
          <a:bodyPr wrap="square" rtlCol="0">
            <a:spAutoFit/>
          </a:bodyPr>
          <a:lstStyle/>
          <a:p>
            <a:r>
              <a:rPr lang="en-US" sz="1600" dirty="0">
                <a:solidFill>
                  <a:schemeClr val="tx1"/>
                </a:solidFill>
              </a:rPr>
              <a:t>UL Data Flow for EBCS</a:t>
            </a:r>
          </a:p>
        </p:txBody>
      </p:sp>
      <p:grpSp>
        <p:nvGrpSpPr>
          <p:cNvPr id="29" name="Group 28">
            <a:extLst>
              <a:ext uri="{FF2B5EF4-FFF2-40B4-BE49-F238E27FC236}">
                <a16:creationId xmlns:a16="http://schemas.microsoft.com/office/drawing/2014/main" id="{19195B3F-252A-4513-A6A4-1A831D4E92B3}"/>
              </a:ext>
            </a:extLst>
          </p:cNvPr>
          <p:cNvGrpSpPr/>
          <p:nvPr/>
        </p:nvGrpSpPr>
        <p:grpSpPr>
          <a:xfrm>
            <a:off x="4395506" y="1977841"/>
            <a:ext cx="106920" cy="128520"/>
            <a:chOff x="4382173" y="1984467"/>
            <a:chExt cx="106920" cy="128520"/>
          </a:xfrm>
        </p:grpSpPr>
        <mc:AlternateContent xmlns:mc="http://schemas.openxmlformats.org/markup-compatibility/2006">
          <mc:Choice xmlns:p14="http://schemas.microsoft.com/office/powerpoint/2010/main" Requires="p14">
            <p:contentPart p14:bwMode="auto" r:id="rId36">
              <p14:nvContentPartPr>
                <p14:cNvPr id="27" name="Ink 26">
                  <a:extLst>
                    <a:ext uri="{FF2B5EF4-FFF2-40B4-BE49-F238E27FC236}">
                      <a16:creationId xmlns:a16="http://schemas.microsoft.com/office/drawing/2014/main" id="{592E8A57-8938-45BC-BED1-88452D1F3B9D}"/>
                    </a:ext>
                  </a:extLst>
                </p14:cNvPr>
                <p14:cNvContentPartPr/>
                <p14:nvPr/>
              </p14:nvContentPartPr>
              <p14:xfrm>
                <a:off x="4382173" y="1984467"/>
                <a:ext cx="7200" cy="128520"/>
              </p14:xfrm>
            </p:contentPart>
          </mc:Choice>
          <mc:Fallback>
            <p:pic>
              <p:nvPicPr>
                <p:cNvPr id="27" name="Ink 26">
                  <a:extLst>
                    <a:ext uri="{FF2B5EF4-FFF2-40B4-BE49-F238E27FC236}">
                      <a16:creationId xmlns:a16="http://schemas.microsoft.com/office/drawing/2014/main" id="{592E8A57-8938-45BC-BED1-88452D1F3B9D}"/>
                    </a:ext>
                  </a:extLst>
                </p:cNvPr>
                <p:cNvPicPr/>
                <p:nvPr/>
              </p:nvPicPr>
              <p:blipFill>
                <a:blip r:embed="rId37"/>
                <a:stretch>
                  <a:fillRect/>
                </a:stretch>
              </p:blipFill>
              <p:spPr>
                <a:xfrm>
                  <a:off x="4373602" y="1975467"/>
                  <a:ext cx="24000" cy="146160"/>
                </a:xfrm>
                <a:prstGeom prst="rect">
                  <a:avLst/>
                </a:prstGeom>
              </p:spPr>
            </p:pic>
          </mc:Fallback>
        </mc:AlternateContent>
        <mc:AlternateContent xmlns:mc="http://schemas.openxmlformats.org/markup-compatibility/2006">
          <mc:Choice xmlns:p14="http://schemas.microsoft.com/office/powerpoint/2010/main" Requires="p14">
            <p:contentPart p14:bwMode="auto" r:id="rId38">
              <p14:nvContentPartPr>
                <p14:cNvPr id="28" name="Ink 27">
                  <a:extLst>
                    <a:ext uri="{FF2B5EF4-FFF2-40B4-BE49-F238E27FC236}">
                      <a16:creationId xmlns:a16="http://schemas.microsoft.com/office/drawing/2014/main" id="{C84D72C4-7858-4A88-8DDF-A3AC672D1C08}"/>
                    </a:ext>
                  </a:extLst>
                </p14:cNvPr>
                <p14:cNvContentPartPr/>
                <p14:nvPr/>
              </p14:nvContentPartPr>
              <p14:xfrm>
                <a:off x="4389013" y="1984467"/>
                <a:ext cx="100080" cy="90000"/>
              </p14:xfrm>
            </p:contentPart>
          </mc:Choice>
          <mc:Fallback>
            <p:pic>
              <p:nvPicPr>
                <p:cNvPr id="28" name="Ink 27">
                  <a:extLst>
                    <a:ext uri="{FF2B5EF4-FFF2-40B4-BE49-F238E27FC236}">
                      <a16:creationId xmlns:a16="http://schemas.microsoft.com/office/drawing/2014/main" id="{C84D72C4-7858-4A88-8DDF-A3AC672D1C08}"/>
                    </a:ext>
                  </a:extLst>
                </p:cNvPr>
                <p:cNvPicPr/>
                <p:nvPr/>
              </p:nvPicPr>
              <p:blipFill>
                <a:blip r:embed="rId39"/>
                <a:stretch>
                  <a:fillRect/>
                </a:stretch>
              </p:blipFill>
              <p:spPr>
                <a:xfrm>
                  <a:off x="4380013" y="1975467"/>
                  <a:ext cx="117720" cy="107640"/>
                </a:xfrm>
                <a:prstGeom prst="rect">
                  <a:avLst/>
                </a:prstGeom>
              </p:spPr>
            </p:pic>
          </mc:Fallback>
        </mc:AlternateContent>
      </p:grpSp>
      <p:sp>
        <p:nvSpPr>
          <p:cNvPr id="10" name="TextBox 9">
            <a:extLst>
              <a:ext uri="{FF2B5EF4-FFF2-40B4-BE49-F238E27FC236}">
                <a16:creationId xmlns:a16="http://schemas.microsoft.com/office/drawing/2014/main" id="{81C3235C-1C23-45BF-B884-0E0596006709}"/>
              </a:ext>
            </a:extLst>
          </p:cNvPr>
          <p:cNvSpPr txBox="1"/>
          <p:nvPr/>
        </p:nvSpPr>
        <p:spPr>
          <a:xfrm>
            <a:off x="8108386" y="3620165"/>
            <a:ext cx="2846461" cy="461665"/>
          </a:xfrm>
          <a:prstGeom prst="rect">
            <a:avLst/>
          </a:prstGeom>
          <a:noFill/>
        </p:spPr>
        <p:txBody>
          <a:bodyPr wrap="square" rtlCol="0">
            <a:spAutoFit/>
          </a:bodyPr>
          <a:lstStyle/>
          <a:p>
            <a:r>
              <a:rPr lang="en-US" sz="1200" i="1" dirty="0">
                <a:solidFill>
                  <a:schemeClr val="tx1"/>
                </a:solidFill>
              </a:rPr>
              <a:t>Note: EBCS Proxy Server is shown inside the DS, it may also be outside the DS</a:t>
            </a:r>
          </a:p>
        </p:txBody>
      </p:sp>
    </p:spTree>
    <p:extLst>
      <p:ext uri="{BB962C8B-B14F-4D97-AF65-F5344CB8AC3E}">
        <p14:creationId xmlns:p14="http://schemas.microsoft.com/office/powerpoint/2010/main" val="35777646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65D47-A1A0-4CC5-9877-0D65E3A505A1}"/>
              </a:ext>
            </a:extLst>
          </p:cNvPr>
          <p:cNvSpPr>
            <a:spLocks noGrp="1"/>
          </p:cNvSpPr>
          <p:nvPr>
            <p:ph type="title"/>
          </p:nvPr>
        </p:nvSpPr>
        <p:spPr>
          <a:xfrm>
            <a:off x="914401" y="685801"/>
            <a:ext cx="10361084" cy="457199"/>
          </a:xfrm>
        </p:spPr>
        <p:txBody>
          <a:bodyPr/>
          <a:lstStyle/>
          <a:p>
            <a:r>
              <a:rPr lang="en-US" dirty="0"/>
              <a:t>802.11bc Basic Assumptions</a:t>
            </a:r>
          </a:p>
        </p:txBody>
      </p:sp>
      <p:sp>
        <p:nvSpPr>
          <p:cNvPr id="3" name="Content Placeholder 2">
            <a:extLst>
              <a:ext uri="{FF2B5EF4-FFF2-40B4-BE49-F238E27FC236}">
                <a16:creationId xmlns:a16="http://schemas.microsoft.com/office/drawing/2014/main" id="{E9EAF73F-27C0-4EDE-B871-5E85C5FAB9C2}"/>
              </a:ext>
            </a:extLst>
          </p:cNvPr>
          <p:cNvSpPr>
            <a:spLocks noGrp="1"/>
          </p:cNvSpPr>
          <p:nvPr>
            <p:ph idx="1"/>
          </p:nvPr>
        </p:nvSpPr>
        <p:spPr>
          <a:xfrm>
            <a:off x="532343" y="1143000"/>
            <a:ext cx="11125199" cy="5105400"/>
          </a:xfrm>
        </p:spPr>
        <p:txBody>
          <a:bodyPr/>
          <a:lstStyle/>
          <a:p>
            <a:pPr marL="457200" indent="-457200">
              <a:buFont typeface="+mj-lt"/>
              <a:buAutoNum type="arabicPeriod"/>
            </a:pPr>
            <a:r>
              <a:rPr lang="en-US" dirty="0"/>
              <a:t>All DL data streams to be broadcast are sourced by an entity outside the purview of 802.11, a content server.</a:t>
            </a:r>
          </a:p>
          <a:p>
            <a:pPr marL="457200" indent="-457200">
              <a:buFont typeface="+mj-lt"/>
              <a:buAutoNum type="arabicPeriod"/>
            </a:pPr>
            <a:r>
              <a:rPr lang="en-US" dirty="0"/>
              <a:t>A network administrator will configure the APs and the DS to:</a:t>
            </a:r>
          </a:p>
          <a:p>
            <a:pPr marL="857250" lvl="1" indent="-457200">
              <a:buFont typeface="+mj-lt"/>
              <a:buAutoNum type="alphaLcParenR"/>
            </a:pPr>
            <a:r>
              <a:rPr lang="en-US" dirty="0"/>
              <a:t>Transmit broadcast streams that will always be broadcasted (e.g., train timetables)</a:t>
            </a:r>
          </a:p>
          <a:p>
            <a:pPr marL="857250" lvl="1" indent="-457200">
              <a:buFont typeface="+mj-lt"/>
              <a:buAutoNum type="alphaLcParenR"/>
            </a:pPr>
            <a:r>
              <a:rPr lang="en-US" dirty="0"/>
              <a:t>Advertise which broadcast streams are available to be broadcasted</a:t>
            </a:r>
          </a:p>
          <a:p>
            <a:pPr marL="857250" lvl="1" indent="-457200">
              <a:buFont typeface="+mj-lt"/>
              <a:buAutoNum type="alphaLcParenR"/>
            </a:pPr>
            <a:r>
              <a:rPr lang="en-US" dirty="0"/>
              <a:t>To “receive” the broadcast streams from the content server(s)</a:t>
            </a:r>
          </a:p>
          <a:p>
            <a:pPr marL="857250" lvl="1" indent="-457200">
              <a:buFont typeface="+mj-lt"/>
              <a:buAutoNum type="alphaLcParenR"/>
            </a:pPr>
            <a:r>
              <a:rPr lang="en-US" dirty="0"/>
              <a:t>Enabled/disable forwarding of UL broadcast data frames</a:t>
            </a:r>
          </a:p>
          <a:p>
            <a:pPr marL="457200" indent="-457200">
              <a:buFont typeface="+mj-lt"/>
              <a:buAutoNum type="arabicPeriod"/>
            </a:pPr>
            <a:r>
              <a:rPr lang="en-US" dirty="0"/>
              <a:t>The AP will be capable of “filtering” (choosing) which DL broadcast streams are transmitted, based on its configuration and requests made by STAs</a:t>
            </a:r>
          </a:p>
          <a:p>
            <a:pPr marL="457200" indent="-457200">
              <a:buFont typeface="+mj-lt"/>
              <a:buAutoNum type="arabicPeriod"/>
            </a:pPr>
            <a:r>
              <a:rPr lang="en-US" dirty="0"/>
              <a:t>When the AP receives an UL broadcast, it will forward the UL broadcast to the appropriate Proxy Server, if the service is enabled on the AP </a:t>
            </a:r>
          </a:p>
          <a:p>
            <a:pPr marL="457200" indent="-457200">
              <a:buFont typeface="+mj-lt"/>
              <a:buAutoNum type="arabicPeriod"/>
            </a:pPr>
            <a:r>
              <a:rPr lang="en-US" dirty="0"/>
              <a:t>802.11bc should minimize 802.11 and network architecture “changes” so that implementation of 802.11bc does not have a high implementation threshold </a:t>
            </a:r>
          </a:p>
        </p:txBody>
      </p:sp>
      <p:sp>
        <p:nvSpPr>
          <p:cNvPr id="4" name="Slide Number Placeholder 3">
            <a:extLst>
              <a:ext uri="{FF2B5EF4-FFF2-40B4-BE49-F238E27FC236}">
                <a16:creationId xmlns:a16="http://schemas.microsoft.com/office/drawing/2014/main" id="{331680DC-46C8-4177-9119-83C99BCC7C41}"/>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2EC76A82-DBC0-4295-BA04-3F96ABE68E9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CB96BE5-7F21-4B17-95C6-1264B733A761}"/>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22558938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A274E-9842-431E-822E-3BAEBAB08BA2}"/>
              </a:ext>
            </a:extLst>
          </p:cNvPr>
          <p:cNvSpPr>
            <a:spLocks noGrp="1"/>
          </p:cNvSpPr>
          <p:nvPr>
            <p:ph type="title"/>
          </p:nvPr>
        </p:nvSpPr>
        <p:spPr>
          <a:xfrm>
            <a:off x="914401" y="685801"/>
            <a:ext cx="10361084" cy="609599"/>
          </a:xfrm>
        </p:spPr>
        <p:txBody>
          <a:bodyPr/>
          <a:lstStyle/>
          <a:p>
            <a:r>
              <a:rPr lang="en-US" dirty="0"/>
              <a:t>Hence it is Preferred to</a:t>
            </a:r>
          </a:p>
        </p:txBody>
      </p:sp>
      <p:sp>
        <p:nvSpPr>
          <p:cNvPr id="3" name="Content Placeholder 2">
            <a:extLst>
              <a:ext uri="{FF2B5EF4-FFF2-40B4-BE49-F238E27FC236}">
                <a16:creationId xmlns:a16="http://schemas.microsoft.com/office/drawing/2014/main" id="{E9B0FEC7-9426-4A30-8313-BEB041ACA30F}"/>
              </a:ext>
            </a:extLst>
          </p:cNvPr>
          <p:cNvSpPr>
            <a:spLocks noGrp="1"/>
          </p:cNvSpPr>
          <p:nvPr>
            <p:ph idx="1"/>
          </p:nvPr>
        </p:nvSpPr>
        <p:spPr>
          <a:xfrm>
            <a:off x="304800" y="1447800"/>
            <a:ext cx="11430000" cy="4265613"/>
          </a:xfrm>
        </p:spPr>
        <p:txBody>
          <a:bodyPr/>
          <a:lstStyle/>
          <a:p>
            <a:pPr marL="457200" indent="-457200">
              <a:buFont typeface="+mj-lt"/>
              <a:buAutoNum type="arabicPeriod"/>
            </a:pPr>
            <a:r>
              <a:rPr lang="en-US" dirty="0"/>
              <a:t>Not add a SAP to current 802.11 Architecture</a:t>
            </a:r>
          </a:p>
          <a:p>
            <a:pPr marL="457200" indent="-457200">
              <a:buFont typeface="+mj-lt"/>
              <a:buAutoNum type="arabicPeriod"/>
            </a:pPr>
            <a:r>
              <a:rPr lang="en-US" dirty="0"/>
              <a:t>Make no changes to the DS or how the DS connects to the AP or Portal</a:t>
            </a:r>
          </a:p>
          <a:p>
            <a:pPr marL="457200" indent="-457200">
              <a:buFont typeface="+mj-lt"/>
              <a:buAutoNum type="arabicPeriod"/>
            </a:pPr>
            <a:r>
              <a:rPr lang="en-US" dirty="0"/>
              <a:t>Minimize any architecture change to provide the required functionality</a:t>
            </a:r>
          </a:p>
          <a:p>
            <a:pPr marL="0" indent="0"/>
            <a:endParaRPr lang="en-US" dirty="0"/>
          </a:p>
          <a:p>
            <a:pPr marL="0" indent="0"/>
            <a:r>
              <a:rPr lang="en-US" dirty="0"/>
              <a:t>Therefore, the preferred way forward is to:</a:t>
            </a:r>
          </a:p>
          <a:p>
            <a:pPr marL="457200" indent="-457200">
              <a:buFont typeface="+mj-lt"/>
              <a:buAutoNum type="arabicPeriod"/>
            </a:pPr>
            <a:r>
              <a:rPr lang="en-US" dirty="0"/>
              <a:t>Add a “filter” which will control which DL broadcast streams are transmitted</a:t>
            </a:r>
          </a:p>
          <a:p>
            <a:pPr marL="457200" indent="-457200">
              <a:buFont typeface="+mj-lt"/>
              <a:buAutoNum type="arabicPeriod"/>
            </a:pPr>
            <a:r>
              <a:rPr lang="en-US" dirty="0"/>
              <a:t>Enable the AP to process STAs’ request for DL broadcast streams </a:t>
            </a:r>
          </a:p>
          <a:p>
            <a:pPr marL="457200" indent="-457200">
              <a:buFont typeface="+mj-lt"/>
              <a:buAutoNum type="arabicPeriod"/>
            </a:pPr>
            <a:r>
              <a:rPr lang="en-US" dirty="0"/>
              <a:t>Add all control/configuration capabilities to allow a network administrator to configure the AP to provide 802.11bc services.</a:t>
            </a:r>
          </a:p>
          <a:p>
            <a:pPr marL="457200" indent="-457200">
              <a:buFont typeface="+mj-lt"/>
              <a:buAutoNum type="arabicPeriod"/>
            </a:pPr>
            <a:r>
              <a:rPr lang="en-US" dirty="0"/>
              <a:t>Add a “proxy” which will forward UL broadcast streams to the appropriate server</a:t>
            </a:r>
          </a:p>
        </p:txBody>
      </p:sp>
      <p:sp>
        <p:nvSpPr>
          <p:cNvPr id="4" name="Slide Number Placeholder 3">
            <a:extLst>
              <a:ext uri="{FF2B5EF4-FFF2-40B4-BE49-F238E27FC236}">
                <a16:creationId xmlns:a16="http://schemas.microsoft.com/office/drawing/2014/main" id="{A3C8C234-F918-45E6-BDA1-E3733D9B2B50}"/>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24DB180-E507-4925-A452-5035639BF981}"/>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800E001-73A2-4DA4-A3AC-7B3DE09A9310}"/>
              </a:ext>
            </a:extLst>
          </p:cNvPr>
          <p:cNvSpPr>
            <a:spLocks noGrp="1"/>
          </p:cNvSpPr>
          <p:nvPr>
            <p:ph type="dt" idx="15"/>
          </p:nvPr>
        </p:nvSpPr>
        <p:spPr/>
        <p:txBody>
          <a:bodyPr/>
          <a:lstStyle/>
          <a:p>
            <a:r>
              <a:rPr lang="en-US" dirty="0"/>
              <a:t>July 2021</a:t>
            </a:r>
            <a:endParaRPr lang="en-GB" dirty="0"/>
          </a:p>
        </p:txBody>
      </p:sp>
    </p:spTree>
    <p:extLst>
      <p:ext uri="{BB962C8B-B14F-4D97-AF65-F5344CB8AC3E}">
        <p14:creationId xmlns:p14="http://schemas.microsoft.com/office/powerpoint/2010/main" val="3158515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40392-D3B4-4C50-8728-3B74021BE763}"/>
              </a:ext>
            </a:extLst>
          </p:cNvPr>
          <p:cNvSpPr>
            <a:spLocks noGrp="1"/>
          </p:cNvSpPr>
          <p:nvPr>
            <p:ph type="title"/>
          </p:nvPr>
        </p:nvSpPr>
        <p:spPr>
          <a:xfrm>
            <a:off x="3748623" y="685801"/>
            <a:ext cx="7526861" cy="1065213"/>
          </a:xfrm>
        </p:spPr>
        <p:txBody>
          <a:bodyPr/>
          <a:lstStyle/>
          <a:p>
            <a:r>
              <a:rPr lang="en-US" dirty="0"/>
              <a:t>Current 802.11 Data Plane Architecture</a:t>
            </a:r>
          </a:p>
        </p:txBody>
      </p:sp>
      <p:sp>
        <p:nvSpPr>
          <p:cNvPr id="4" name="Slide Number Placeholder 3">
            <a:extLst>
              <a:ext uri="{FF2B5EF4-FFF2-40B4-BE49-F238E27FC236}">
                <a16:creationId xmlns:a16="http://schemas.microsoft.com/office/drawing/2014/main" id="{ED9FFB68-DD91-4303-B0C1-321C3C277CDD}"/>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F1D3792-2A02-44B8-806A-6C3701C313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E4254A30-121C-4525-BB22-84DB13BD1778}"/>
              </a:ext>
            </a:extLst>
          </p:cNvPr>
          <p:cNvSpPr>
            <a:spLocks noGrp="1"/>
          </p:cNvSpPr>
          <p:nvPr>
            <p:ph type="dt" idx="15"/>
          </p:nvPr>
        </p:nvSpPr>
        <p:spPr/>
        <p:txBody>
          <a:bodyPr/>
          <a:lstStyle/>
          <a:p>
            <a:r>
              <a:rPr lang="en-US" dirty="0"/>
              <a:t>July 2021</a:t>
            </a:r>
            <a:endParaRPr lang="en-GB" dirty="0"/>
          </a:p>
        </p:txBody>
      </p:sp>
      <p:graphicFrame>
        <p:nvGraphicFramePr>
          <p:cNvPr id="7" name="Object 6">
            <a:extLst>
              <a:ext uri="{FF2B5EF4-FFF2-40B4-BE49-F238E27FC236}">
                <a16:creationId xmlns:a16="http://schemas.microsoft.com/office/drawing/2014/main" id="{BE41FB85-1420-46D6-A46D-58027B784FD8}"/>
              </a:ext>
            </a:extLst>
          </p:cNvPr>
          <p:cNvGraphicFramePr>
            <a:graphicFrameLocks noChangeAspect="1"/>
          </p:cNvGraphicFramePr>
          <p:nvPr>
            <p:extLst>
              <p:ext uri="{D42A27DB-BD31-4B8C-83A1-F6EECF244321}">
                <p14:modId xmlns:p14="http://schemas.microsoft.com/office/powerpoint/2010/main" val="3572084744"/>
              </p:ext>
            </p:extLst>
          </p:nvPr>
        </p:nvGraphicFramePr>
        <p:xfrm>
          <a:off x="929217" y="706932"/>
          <a:ext cx="2819407" cy="5693868"/>
        </p:xfrm>
        <a:graphic>
          <a:graphicData uri="http://schemas.openxmlformats.org/presentationml/2006/ole">
            <mc:AlternateContent xmlns:mc="http://schemas.openxmlformats.org/markup-compatibility/2006">
              <mc:Choice xmlns:v="urn:schemas-microsoft-com:vml" Requires="v">
                <p:oleObj name="Visio" r:id="rId2" imgW="5143840" imgH="10394032" progId="Visio.Drawing.11">
                  <p:embed/>
                </p:oleObj>
              </mc:Choice>
              <mc:Fallback>
                <p:oleObj name="Visio" r:id="rId2" imgW="5143840" imgH="10394032" progId="Visio.Drawing.11">
                  <p:embed/>
                  <p:pic>
                    <p:nvPicPr>
                      <p:cNvPr id="7" name="Object 6">
                        <a:extLst>
                          <a:ext uri="{FF2B5EF4-FFF2-40B4-BE49-F238E27FC236}">
                            <a16:creationId xmlns:a16="http://schemas.microsoft.com/office/drawing/2014/main" id="{BE41FB85-1420-46D6-A46D-58027B784FD8}"/>
                          </a:ext>
                        </a:extLst>
                      </p:cNvPr>
                      <p:cNvPicPr/>
                      <p:nvPr/>
                    </p:nvPicPr>
                    <p:blipFill>
                      <a:blip r:embed="rId3"/>
                      <a:stretch>
                        <a:fillRect/>
                      </a:stretch>
                    </p:blipFill>
                    <p:spPr>
                      <a:xfrm>
                        <a:off x="929217" y="706932"/>
                        <a:ext cx="2819407" cy="5693868"/>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4705BB7B-C2B5-4509-84C6-EC659E62E835}"/>
              </a:ext>
            </a:extLst>
          </p:cNvPr>
          <p:cNvGraphicFramePr>
            <a:graphicFrameLocks noChangeAspect="1"/>
          </p:cNvGraphicFramePr>
          <p:nvPr>
            <p:extLst>
              <p:ext uri="{D42A27DB-BD31-4B8C-83A1-F6EECF244321}">
                <p14:modId xmlns:p14="http://schemas.microsoft.com/office/powerpoint/2010/main" val="2895929360"/>
              </p:ext>
            </p:extLst>
          </p:nvPr>
        </p:nvGraphicFramePr>
        <p:xfrm>
          <a:off x="4114800" y="1905000"/>
          <a:ext cx="2648778" cy="1371600"/>
        </p:xfrm>
        <a:graphic>
          <a:graphicData uri="http://schemas.openxmlformats.org/presentationml/2006/ole">
            <mc:AlternateContent xmlns:mc="http://schemas.openxmlformats.org/markup-compatibility/2006">
              <mc:Choice xmlns:v="urn:schemas-microsoft-com:vml" Requires="v">
                <p:oleObj name="Visio" r:id="rId4" imgW="1691729" imgH="876714" progId="Visio.Drawing.11">
                  <p:embed/>
                </p:oleObj>
              </mc:Choice>
              <mc:Fallback>
                <p:oleObj name="Visio" r:id="rId4" imgW="1691729" imgH="876714" progId="Visio.Drawing.11">
                  <p:embed/>
                  <p:pic>
                    <p:nvPicPr>
                      <p:cNvPr id="8" name="Object 7">
                        <a:extLst>
                          <a:ext uri="{FF2B5EF4-FFF2-40B4-BE49-F238E27FC236}">
                            <a16:creationId xmlns:a16="http://schemas.microsoft.com/office/drawing/2014/main" id="{4705BB7B-C2B5-4509-84C6-EC659E62E835}"/>
                          </a:ext>
                        </a:extLst>
                      </p:cNvPr>
                      <p:cNvPicPr/>
                      <p:nvPr/>
                    </p:nvPicPr>
                    <p:blipFill>
                      <a:blip r:embed="rId5"/>
                      <a:stretch>
                        <a:fillRect/>
                      </a:stretch>
                    </p:blipFill>
                    <p:spPr>
                      <a:xfrm>
                        <a:off x="4114800" y="1905000"/>
                        <a:ext cx="2648778" cy="13716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B5FF5FDC-CA42-43EB-8CF0-FB4EDE0C0B3C}"/>
              </a:ext>
            </a:extLst>
          </p:cNvPr>
          <p:cNvGraphicFramePr>
            <a:graphicFrameLocks noChangeAspect="1"/>
          </p:cNvGraphicFramePr>
          <p:nvPr>
            <p:extLst>
              <p:ext uri="{D42A27DB-BD31-4B8C-83A1-F6EECF244321}">
                <p14:modId xmlns:p14="http://schemas.microsoft.com/office/powerpoint/2010/main" val="2360529386"/>
              </p:ext>
            </p:extLst>
          </p:nvPr>
        </p:nvGraphicFramePr>
        <p:xfrm>
          <a:off x="6988176" y="1797050"/>
          <a:ext cx="4435475" cy="2316163"/>
        </p:xfrm>
        <a:graphic>
          <a:graphicData uri="http://schemas.openxmlformats.org/presentationml/2006/ole">
            <mc:AlternateContent xmlns:mc="http://schemas.openxmlformats.org/markup-compatibility/2006">
              <mc:Choice xmlns:v="urn:schemas-microsoft-com:vml" Requires="v">
                <p:oleObj name="Visio" r:id="rId6" imgW="4435047" imgH="2316656" progId="Visio.Drawing.11">
                  <p:embed/>
                </p:oleObj>
              </mc:Choice>
              <mc:Fallback>
                <p:oleObj name="Visio" r:id="rId6" imgW="4435047" imgH="2316656" progId="Visio.Drawing.11">
                  <p:embed/>
                  <p:pic>
                    <p:nvPicPr>
                      <p:cNvPr id="9" name="Object 8">
                        <a:extLst>
                          <a:ext uri="{FF2B5EF4-FFF2-40B4-BE49-F238E27FC236}">
                            <a16:creationId xmlns:a16="http://schemas.microsoft.com/office/drawing/2014/main" id="{B5FF5FDC-CA42-43EB-8CF0-FB4EDE0C0B3C}"/>
                          </a:ext>
                        </a:extLst>
                      </p:cNvPr>
                      <p:cNvPicPr/>
                      <p:nvPr/>
                    </p:nvPicPr>
                    <p:blipFill>
                      <a:blip r:embed="rId7"/>
                      <a:stretch>
                        <a:fillRect/>
                      </a:stretch>
                    </p:blipFill>
                    <p:spPr>
                      <a:xfrm>
                        <a:off x="6988176" y="1797050"/>
                        <a:ext cx="4435475" cy="2316163"/>
                      </a:xfrm>
                      <a:prstGeom prst="rect">
                        <a:avLst/>
                      </a:prstGeom>
                    </p:spPr>
                  </p:pic>
                </p:oleObj>
              </mc:Fallback>
            </mc:AlternateContent>
          </a:graphicData>
        </a:graphic>
      </p:graphicFrame>
      <p:sp>
        <p:nvSpPr>
          <p:cNvPr id="10" name="TextBox 9">
            <a:extLst>
              <a:ext uri="{FF2B5EF4-FFF2-40B4-BE49-F238E27FC236}">
                <a16:creationId xmlns:a16="http://schemas.microsoft.com/office/drawing/2014/main" id="{9CD38D1C-9A96-4062-828D-534744B78B99}"/>
              </a:ext>
            </a:extLst>
          </p:cNvPr>
          <p:cNvSpPr txBox="1"/>
          <p:nvPr/>
        </p:nvSpPr>
        <p:spPr>
          <a:xfrm>
            <a:off x="4476742" y="1596995"/>
            <a:ext cx="1577975" cy="400110"/>
          </a:xfrm>
          <a:prstGeom prst="rect">
            <a:avLst/>
          </a:prstGeom>
          <a:noFill/>
        </p:spPr>
        <p:txBody>
          <a:bodyPr wrap="square" rtlCol="0">
            <a:spAutoFit/>
          </a:bodyPr>
          <a:lstStyle/>
          <a:p>
            <a:r>
              <a:rPr lang="en-US" sz="2000" dirty="0">
                <a:solidFill>
                  <a:schemeClr val="tx1"/>
                </a:solidFill>
              </a:rPr>
              <a:t>Non-AP STA</a:t>
            </a:r>
          </a:p>
        </p:txBody>
      </p:sp>
      <p:sp>
        <p:nvSpPr>
          <p:cNvPr id="11" name="TextBox 10">
            <a:extLst>
              <a:ext uri="{FF2B5EF4-FFF2-40B4-BE49-F238E27FC236}">
                <a16:creationId xmlns:a16="http://schemas.microsoft.com/office/drawing/2014/main" id="{05A67DD5-D124-4F10-A9E0-BE0673611CEE}"/>
              </a:ext>
            </a:extLst>
          </p:cNvPr>
          <p:cNvSpPr txBox="1"/>
          <p:nvPr/>
        </p:nvSpPr>
        <p:spPr>
          <a:xfrm>
            <a:off x="8153400" y="1627952"/>
            <a:ext cx="1577975" cy="400110"/>
          </a:xfrm>
          <a:prstGeom prst="rect">
            <a:avLst/>
          </a:prstGeom>
          <a:noFill/>
        </p:spPr>
        <p:txBody>
          <a:bodyPr wrap="square" rtlCol="0">
            <a:spAutoFit/>
          </a:bodyPr>
          <a:lstStyle/>
          <a:p>
            <a:r>
              <a:rPr lang="en-US" sz="2000" dirty="0">
                <a:solidFill>
                  <a:schemeClr val="tx1"/>
                </a:solidFill>
              </a:rPr>
              <a:t>AP</a:t>
            </a:r>
          </a:p>
        </p:txBody>
      </p:sp>
      <p:sp>
        <p:nvSpPr>
          <p:cNvPr id="12" name="TextBox 11">
            <a:extLst>
              <a:ext uri="{FF2B5EF4-FFF2-40B4-BE49-F238E27FC236}">
                <a16:creationId xmlns:a16="http://schemas.microsoft.com/office/drawing/2014/main" id="{131DE64B-592B-459C-9A4F-7C5137446EF5}"/>
              </a:ext>
            </a:extLst>
          </p:cNvPr>
          <p:cNvSpPr txBox="1"/>
          <p:nvPr/>
        </p:nvSpPr>
        <p:spPr>
          <a:xfrm>
            <a:off x="3973222" y="3276600"/>
            <a:ext cx="2362200" cy="830997"/>
          </a:xfrm>
          <a:prstGeom prst="rect">
            <a:avLst/>
          </a:prstGeom>
          <a:noFill/>
        </p:spPr>
        <p:txBody>
          <a:bodyPr wrap="square" rtlCol="0">
            <a:spAutoFit/>
          </a:bodyPr>
          <a:lstStyle/>
          <a:p>
            <a:r>
              <a:rPr lang="en-US" sz="1600" i="1" dirty="0">
                <a:solidFill>
                  <a:schemeClr val="tx1"/>
                </a:solidFill>
              </a:rPr>
              <a:t>Note: DA address filtering  may be implemented  “lower in the stack”  </a:t>
            </a:r>
          </a:p>
        </p:txBody>
      </p:sp>
      <p:sp>
        <p:nvSpPr>
          <p:cNvPr id="13" name="TextBox 12">
            <a:extLst>
              <a:ext uri="{FF2B5EF4-FFF2-40B4-BE49-F238E27FC236}">
                <a16:creationId xmlns:a16="http://schemas.microsoft.com/office/drawing/2014/main" id="{04E054B4-D1FC-4E99-9838-FCF375272A46}"/>
              </a:ext>
            </a:extLst>
          </p:cNvPr>
          <p:cNvSpPr txBox="1"/>
          <p:nvPr/>
        </p:nvSpPr>
        <p:spPr>
          <a:xfrm>
            <a:off x="7478186" y="4159249"/>
            <a:ext cx="3657600" cy="1077218"/>
          </a:xfrm>
          <a:prstGeom prst="rect">
            <a:avLst/>
          </a:prstGeom>
          <a:noFill/>
        </p:spPr>
        <p:txBody>
          <a:bodyPr wrap="square" rtlCol="0">
            <a:spAutoFit/>
          </a:bodyPr>
          <a:lstStyle/>
          <a:p>
            <a:r>
              <a:rPr lang="en-US" sz="1600" i="1" dirty="0">
                <a:solidFill>
                  <a:schemeClr val="tx1"/>
                </a:solidFill>
              </a:rPr>
              <a:t>Note: In an AP there is no connection from the Role specific behavior box to the upper layers.  The control port only connects to the DSAF.  </a:t>
            </a:r>
          </a:p>
        </p:txBody>
      </p:sp>
      <p:sp>
        <p:nvSpPr>
          <p:cNvPr id="14" name="TextBox 13">
            <a:extLst>
              <a:ext uri="{FF2B5EF4-FFF2-40B4-BE49-F238E27FC236}">
                <a16:creationId xmlns:a16="http://schemas.microsoft.com/office/drawing/2014/main" id="{0F7720DA-3385-4285-91F9-CFCA34A0F244}"/>
              </a:ext>
            </a:extLst>
          </p:cNvPr>
          <p:cNvSpPr txBox="1"/>
          <p:nvPr/>
        </p:nvSpPr>
        <p:spPr>
          <a:xfrm>
            <a:off x="4648200" y="6031468"/>
            <a:ext cx="7039389" cy="369332"/>
          </a:xfrm>
          <a:prstGeom prst="rect">
            <a:avLst/>
          </a:prstGeom>
          <a:noFill/>
        </p:spPr>
        <p:txBody>
          <a:bodyPr wrap="square" rtlCol="0">
            <a:spAutoFit/>
          </a:bodyPr>
          <a:lstStyle/>
          <a:p>
            <a:r>
              <a:rPr lang="en-US" sz="1800" dirty="0">
                <a:solidFill>
                  <a:schemeClr val="tx1"/>
                </a:solidFill>
              </a:rPr>
              <a:t>These diagrams are Figures 5-1, 5-3, and 5-4 from IEEE Std. 802.11-2020</a:t>
            </a:r>
          </a:p>
        </p:txBody>
      </p:sp>
    </p:spTree>
    <p:extLst>
      <p:ext uri="{BB962C8B-B14F-4D97-AF65-F5344CB8AC3E}">
        <p14:creationId xmlns:p14="http://schemas.microsoft.com/office/powerpoint/2010/main" val="4220613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23699-6F28-4F1E-BA88-B6487C8F4132}"/>
              </a:ext>
            </a:extLst>
          </p:cNvPr>
          <p:cNvSpPr>
            <a:spLocks noGrp="1"/>
          </p:cNvSpPr>
          <p:nvPr>
            <p:ph type="title"/>
          </p:nvPr>
        </p:nvSpPr>
        <p:spPr>
          <a:xfrm>
            <a:off x="609600" y="762000"/>
            <a:ext cx="4237038" cy="538161"/>
          </a:xfrm>
        </p:spPr>
        <p:txBody>
          <a:bodyPr/>
          <a:lstStyle/>
          <a:p>
            <a:r>
              <a:rPr lang="en-US" dirty="0"/>
              <a:t>EBCS AP Data Plane</a:t>
            </a:r>
          </a:p>
        </p:txBody>
      </p:sp>
      <p:sp>
        <p:nvSpPr>
          <p:cNvPr id="3" name="Date Placeholder 2">
            <a:extLst>
              <a:ext uri="{FF2B5EF4-FFF2-40B4-BE49-F238E27FC236}">
                <a16:creationId xmlns:a16="http://schemas.microsoft.com/office/drawing/2014/main" id="{D83E8267-08C5-4B51-92B4-94372A387968}"/>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03BA4AAC-D9A6-48D3-8F54-06FBCDE29637}"/>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1C0C9424-944A-48FB-9C0F-079E2A648C7B}"/>
              </a:ext>
            </a:extLst>
          </p:cNvPr>
          <p:cNvSpPr>
            <a:spLocks noGrp="1"/>
          </p:cNvSpPr>
          <p:nvPr>
            <p:ph type="sldNum" idx="12"/>
          </p:nvPr>
        </p:nvSpPr>
        <p:spPr/>
        <p:txBody>
          <a:bodyPr/>
          <a:lstStyle/>
          <a:p>
            <a:r>
              <a:rPr lang="en-GB" dirty="0"/>
              <a:t>Slide </a:t>
            </a:r>
            <a:fld id="{06B781AF-4CCF-49B0-A572-DE54FBE5D942}" type="slidenum">
              <a:rPr lang="en-GB" smtClean="0"/>
              <a:pPr/>
              <a:t>8</a:t>
            </a:fld>
            <a:endParaRPr lang="en-GB" dirty="0"/>
          </a:p>
        </p:txBody>
      </p:sp>
      <p:graphicFrame>
        <p:nvGraphicFramePr>
          <p:cNvPr id="6" name="Object 5">
            <a:extLst>
              <a:ext uri="{FF2B5EF4-FFF2-40B4-BE49-F238E27FC236}">
                <a16:creationId xmlns:a16="http://schemas.microsoft.com/office/drawing/2014/main" id="{DB10B1CA-CC3C-4A10-A10D-51D9E17F180B}"/>
              </a:ext>
            </a:extLst>
          </p:cNvPr>
          <p:cNvGraphicFramePr>
            <a:graphicFrameLocks noChangeAspect="1"/>
          </p:cNvGraphicFramePr>
          <p:nvPr>
            <p:extLst>
              <p:ext uri="{D42A27DB-BD31-4B8C-83A1-F6EECF244321}">
                <p14:modId xmlns:p14="http://schemas.microsoft.com/office/powerpoint/2010/main" val="1138401006"/>
              </p:ext>
            </p:extLst>
          </p:nvPr>
        </p:nvGraphicFramePr>
        <p:xfrm>
          <a:off x="4613275" y="1093788"/>
          <a:ext cx="4237038" cy="4854575"/>
        </p:xfrm>
        <a:graphic>
          <a:graphicData uri="http://schemas.openxmlformats.org/presentationml/2006/ole">
            <mc:AlternateContent xmlns:mc="http://schemas.openxmlformats.org/markup-compatibility/2006">
              <mc:Choice xmlns:v="urn:schemas-microsoft-com:vml" Requires="v">
                <p:oleObj name="Visio" r:id="rId2" imgW="6218157" imgH="7734397" progId="Visio.Drawing.11">
                  <p:embed/>
                </p:oleObj>
              </mc:Choice>
              <mc:Fallback>
                <p:oleObj name="Visio" r:id="rId2" imgW="6218157" imgH="7734397" progId="Visio.Drawing.11">
                  <p:embed/>
                  <p:pic>
                    <p:nvPicPr>
                      <p:cNvPr id="6" name="Object 5">
                        <a:extLst>
                          <a:ext uri="{FF2B5EF4-FFF2-40B4-BE49-F238E27FC236}">
                            <a16:creationId xmlns:a16="http://schemas.microsoft.com/office/drawing/2014/main" id="{DB10B1CA-CC3C-4A10-A10D-51D9E17F180B}"/>
                          </a:ext>
                        </a:extLst>
                      </p:cNvPr>
                      <p:cNvPicPr/>
                      <p:nvPr/>
                    </p:nvPicPr>
                    <p:blipFill>
                      <a:blip r:embed="rId3"/>
                      <a:stretch>
                        <a:fillRect/>
                      </a:stretch>
                    </p:blipFill>
                    <p:spPr>
                      <a:xfrm>
                        <a:off x="4613275" y="1093788"/>
                        <a:ext cx="4237038" cy="4854575"/>
                      </a:xfrm>
                      <a:prstGeom prst="rect">
                        <a:avLst/>
                      </a:prstGeom>
                    </p:spPr>
                  </p:pic>
                </p:oleObj>
              </mc:Fallback>
            </mc:AlternateContent>
          </a:graphicData>
        </a:graphic>
      </p:graphicFrame>
      <p:sp>
        <p:nvSpPr>
          <p:cNvPr id="21" name="TextBox 20">
            <a:extLst>
              <a:ext uri="{FF2B5EF4-FFF2-40B4-BE49-F238E27FC236}">
                <a16:creationId xmlns:a16="http://schemas.microsoft.com/office/drawing/2014/main" id="{2E81B224-7862-43E2-88D6-E8F295728BE4}"/>
              </a:ext>
            </a:extLst>
          </p:cNvPr>
          <p:cNvSpPr txBox="1"/>
          <p:nvPr/>
        </p:nvSpPr>
        <p:spPr>
          <a:xfrm>
            <a:off x="381000" y="1686457"/>
            <a:ext cx="3429000" cy="2862322"/>
          </a:xfrm>
          <a:prstGeom prst="rect">
            <a:avLst/>
          </a:prstGeom>
          <a:noFill/>
        </p:spPr>
        <p:txBody>
          <a:bodyPr wrap="square" rtlCol="0">
            <a:spAutoFit/>
          </a:bodyPr>
          <a:lstStyle/>
          <a:p>
            <a:r>
              <a:rPr lang="en-US" sz="2000" b="1" dirty="0">
                <a:solidFill>
                  <a:schemeClr val="tx1"/>
                </a:solidFill>
              </a:rPr>
              <a:t>For .11bc DL broadcast: </a:t>
            </a:r>
          </a:p>
          <a:p>
            <a:r>
              <a:rPr lang="en-US" sz="2000" dirty="0">
                <a:solidFill>
                  <a:schemeClr val="tx1"/>
                </a:solidFill>
              </a:rPr>
              <a:t>EBCS Filtering is added to the transmission flow, providing the AP the ability to control which EBCS MPDUs received are transmitted.  The filter parameters are configured by the network administrator and requests received from STAs. </a:t>
            </a:r>
          </a:p>
        </p:txBody>
      </p:sp>
      <p:sp>
        <p:nvSpPr>
          <p:cNvPr id="18" name="TextBox 17">
            <a:extLst>
              <a:ext uri="{FF2B5EF4-FFF2-40B4-BE49-F238E27FC236}">
                <a16:creationId xmlns:a16="http://schemas.microsoft.com/office/drawing/2014/main" id="{2345E4ED-04EC-4B9A-A06C-BD10B52767ED}"/>
              </a:ext>
            </a:extLst>
          </p:cNvPr>
          <p:cNvSpPr txBox="1"/>
          <p:nvPr/>
        </p:nvSpPr>
        <p:spPr>
          <a:xfrm>
            <a:off x="7696200" y="2074209"/>
            <a:ext cx="4237038" cy="3785652"/>
          </a:xfrm>
          <a:prstGeom prst="rect">
            <a:avLst/>
          </a:prstGeom>
          <a:noFill/>
        </p:spPr>
        <p:txBody>
          <a:bodyPr wrap="square" rtlCol="0">
            <a:spAutoFit/>
          </a:bodyPr>
          <a:lstStyle/>
          <a:p>
            <a:r>
              <a:rPr lang="en-US" sz="2000" b="1" dirty="0">
                <a:solidFill>
                  <a:schemeClr val="tx1"/>
                </a:solidFill>
              </a:rPr>
              <a:t>For .11bc UL broadcast:</a:t>
            </a:r>
          </a:p>
          <a:p>
            <a:r>
              <a:rPr lang="en-US" sz="2000" dirty="0">
                <a:solidFill>
                  <a:schemeClr val="tx1"/>
                </a:solidFill>
              </a:rPr>
              <a:t>The address 1 address filtering is  enhanced to filter/tag UL HLP frames so they will be process by the EBCS Addressing Proxy.  The EBCS Addressing Proxy is configured by the network administrator to enable the DS to route the received HLP MSDUs to the EBCS Proxy Sever.  The EBCS Proxy Server will process the  HLP frame and forward it to the target server with all necessary information fields. </a:t>
            </a:r>
          </a:p>
        </p:txBody>
      </p:sp>
    </p:spTree>
    <p:extLst>
      <p:ext uri="{BB962C8B-B14F-4D97-AF65-F5344CB8AC3E}">
        <p14:creationId xmlns:p14="http://schemas.microsoft.com/office/powerpoint/2010/main" val="503921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E2C027-00A6-447A-901A-BE62095AE260}"/>
              </a:ext>
            </a:extLst>
          </p:cNvPr>
          <p:cNvSpPr>
            <a:spLocks noGrp="1"/>
          </p:cNvSpPr>
          <p:nvPr>
            <p:ph type="title"/>
          </p:nvPr>
        </p:nvSpPr>
        <p:spPr>
          <a:xfrm>
            <a:off x="915458" y="670381"/>
            <a:ext cx="10361084" cy="472619"/>
          </a:xfrm>
        </p:spPr>
        <p:txBody>
          <a:bodyPr/>
          <a:lstStyle/>
          <a:p>
            <a:r>
              <a:rPr lang="en-US" dirty="0"/>
              <a:t>UL EBCS Flows – Proxy Server Location?</a:t>
            </a:r>
          </a:p>
        </p:txBody>
      </p:sp>
      <p:sp>
        <p:nvSpPr>
          <p:cNvPr id="3" name="Date Placeholder 2">
            <a:extLst>
              <a:ext uri="{FF2B5EF4-FFF2-40B4-BE49-F238E27FC236}">
                <a16:creationId xmlns:a16="http://schemas.microsoft.com/office/drawing/2014/main" id="{FDF72B43-985D-44F8-ABCC-E6B1E79408A5}"/>
              </a:ext>
            </a:extLst>
          </p:cNvPr>
          <p:cNvSpPr>
            <a:spLocks noGrp="1"/>
          </p:cNvSpPr>
          <p:nvPr>
            <p:ph type="dt" idx="10"/>
          </p:nvPr>
        </p:nvSpPr>
        <p:spPr/>
        <p:txBody>
          <a:bodyPr/>
          <a:lstStyle/>
          <a:p>
            <a:r>
              <a:rPr lang="en-US" dirty="0"/>
              <a:t>July 2021</a:t>
            </a:r>
            <a:endParaRPr lang="en-GB" dirty="0"/>
          </a:p>
        </p:txBody>
      </p:sp>
      <p:sp>
        <p:nvSpPr>
          <p:cNvPr id="4" name="Footer Placeholder 3">
            <a:extLst>
              <a:ext uri="{FF2B5EF4-FFF2-40B4-BE49-F238E27FC236}">
                <a16:creationId xmlns:a16="http://schemas.microsoft.com/office/drawing/2014/main" id="{1F0AB27E-E9F5-4BFC-9F80-353152E9E39D}"/>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56A241A0-40BD-41F8-83A0-5F649526DF9E}"/>
              </a:ext>
            </a:extLst>
          </p:cNvPr>
          <p:cNvSpPr>
            <a:spLocks noGrp="1"/>
          </p:cNvSpPr>
          <p:nvPr>
            <p:ph type="sldNum" idx="12"/>
          </p:nvPr>
        </p:nvSpPr>
        <p:spPr/>
        <p:txBody>
          <a:bodyPr/>
          <a:lstStyle/>
          <a:p>
            <a:r>
              <a:rPr lang="en-GB" dirty="0"/>
              <a:t>Slide </a:t>
            </a:r>
            <a:fld id="{06B781AF-4CCF-49B0-A572-DE54FBE5D942}" type="slidenum">
              <a:rPr lang="en-GB" smtClean="0"/>
              <a:pPr/>
              <a:t>9</a:t>
            </a:fld>
            <a:endParaRPr lang="en-GB" dirty="0"/>
          </a:p>
        </p:txBody>
      </p:sp>
      <p:pic>
        <p:nvPicPr>
          <p:cNvPr id="10" name="Picture 9">
            <a:extLst>
              <a:ext uri="{FF2B5EF4-FFF2-40B4-BE49-F238E27FC236}">
                <a16:creationId xmlns:a16="http://schemas.microsoft.com/office/drawing/2014/main" id="{B17E2341-6376-4752-95C8-21E395D3A2F1}"/>
              </a:ext>
            </a:extLst>
          </p:cNvPr>
          <p:cNvPicPr>
            <a:picLocks noChangeAspect="1"/>
          </p:cNvPicPr>
          <p:nvPr/>
        </p:nvPicPr>
        <p:blipFill>
          <a:blip r:embed="rId2"/>
          <a:stretch>
            <a:fillRect/>
          </a:stretch>
        </p:blipFill>
        <p:spPr>
          <a:xfrm>
            <a:off x="334617" y="1300440"/>
            <a:ext cx="7010400" cy="5181600"/>
          </a:xfrm>
          <a:prstGeom prst="rect">
            <a:avLst/>
          </a:prstGeom>
        </p:spPr>
      </p:pic>
      <p:sp>
        <p:nvSpPr>
          <p:cNvPr id="11" name="TextBox 10">
            <a:extLst>
              <a:ext uri="{FF2B5EF4-FFF2-40B4-BE49-F238E27FC236}">
                <a16:creationId xmlns:a16="http://schemas.microsoft.com/office/drawing/2014/main" id="{80FAB197-A305-4083-A841-16E1E82B53E5}"/>
              </a:ext>
            </a:extLst>
          </p:cNvPr>
          <p:cNvSpPr txBox="1"/>
          <p:nvPr/>
        </p:nvSpPr>
        <p:spPr>
          <a:xfrm>
            <a:off x="7315200" y="1338620"/>
            <a:ext cx="4830417" cy="4985980"/>
          </a:xfrm>
          <a:prstGeom prst="rect">
            <a:avLst/>
          </a:prstGeom>
          <a:noFill/>
        </p:spPr>
        <p:txBody>
          <a:bodyPr wrap="square" rtlCol="0">
            <a:spAutoFit/>
          </a:bodyPr>
          <a:lstStyle/>
          <a:p>
            <a:r>
              <a:rPr lang="en-US" sz="2000" dirty="0">
                <a:solidFill>
                  <a:schemeClr val="tx1"/>
                </a:solidFill>
              </a:rPr>
              <a:t>Two EBCS Proxy Server location are show:</a:t>
            </a:r>
          </a:p>
          <a:p>
            <a:r>
              <a:rPr lang="en-US" sz="2000" b="1" dirty="0">
                <a:solidFill>
                  <a:schemeClr val="tx1"/>
                </a:solidFill>
              </a:rPr>
              <a:t>If the proxy server is in the DS</a:t>
            </a:r>
            <a:r>
              <a:rPr lang="en-US" sz="2000" dirty="0">
                <a:solidFill>
                  <a:schemeClr val="tx1"/>
                </a:solidFill>
              </a:rPr>
              <a:t>, the DS will know the MAC address of the server which is shared with the APs in the DS, all HLP frames addressed are routed by the DS to the proxy server.</a:t>
            </a:r>
          </a:p>
          <a:p>
            <a:r>
              <a:rPr lang="en-US" sz="2000" b="1" dirty="0">
                <a:solidFill>
                  <a:schemeClr val="tx1"/>
                </a:solidFill>
              </a:rPr>
              <a:t>If the server is beyond the portal</a:t>
            </a:r>
            <a:r>
              <a:rPr lang="en-US" sz="2000" dirty="0">
                <a:solidFill>
                  <a:schemeClr val="tx1"/>
                </a:solidFill>
              </a:rPr>
              <a:t>, the portal provides a MAC address to the DS for the proxy sever and all HLP frames are routed through DS to the portal to the proxy server.</a:t>
            </a:r>
          </a:p>
          <a:p>
            <a:endParaRPr lang="en-US" sz="600" dirty="0">
              <a:solidFill>
                <a:schemeClr val="tx1"/>
              </a:solidFill>
            </a:endParaRPr>
          </a:p>
          <a:p>
            <a:r>
              <a:rPr lang="en-US" sz="2000" dirty="0">
                <a:solidFill>
                  <a:schemeClr val="tx1"/>
                </a:solidFill>
              </a:rPr>
              <a:t>Both locations are possible and should be supported.</a:t>
            </a:r>
          </a:p>
          <a:p>
            <a:endParaRPr lang="en-US" sz="600" dirty="0">
              <a:solidFill>
                <a:schemeClr val="tx1"/>
              </a:solidFill>
            </a:endParaRPr>
          </a:p>
          <a:p>
            <a:r>
              <a:rPr lang="en-US" sz="2000" dirty="0">
                <a:solidFill>
                  <a:schemeClr val="tx1"/>
                </a:solidFill>
              </a:rPr>
              <a:t>Either way the network administrator must configure the network so that APs address the UL HLP frames to the EBCS Proxy Server.</a:t>
            </a:r>
          </a:p>
          <a:p>
            <a:endParaRPr lang="en-US" sz="600" dirty="0">
              <a:solidFill>
                <a:schemeClr val="tx1"/>
              </a:solidFill>
            </a:endParaRPr>
          </a:p>
        </p:txBody>
      </p:sp>
    </p:spTree>
    <p:extLst>
      <p:ext uri="{BB962C8B-B14F-4D97-AF65-F5344CB8AC3E}">
        <p14:creationId xmlns:p14="http://schemas.microsoft.com/office/powerpoint/2010/main" val="361704970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1C8B2A674D1584E83F471FA4EBB1D9A" ma:contentTypeVersion="13" ma:contentTypeDescription="Create a new document." ma:contentTypeScope="" ma:versionID="2292ab0696147c444f138c7e473ad8db">
  <xsd:schema xmlns:xsd="http://www.w3.org/2001/XMLSchema" xmlns:xs="http://www.w3.org/2001/XMLSchema" xmlns:p="http://schemas.microsoft.com/office/2006/metadata/properties" xmlns:ns3="2c1f353b-72a6-47f8-b41a-63ac3ee88c5c" xmlns:ns4="c15f9b33-44dc-4e0a-9e09-435387c6f571" targetNamespace="http://schemas.microsoft.com/office/2006/metadata/properties" ma:root="true" ma:fieldsID="d59f987f56e21467d0c98fca7f8cef48" ns3:_="" ns4:_="">
    <xsd:import namespace="2c1f353b-72a6-47f8-b41a-63ac3ee88c5c"/>
    <xsd:import namespace="c15f9b33-44dc-4e0a-9e09-435387c6f57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1f353b-72a6-47f8-b41a-63ac3ee88c5c"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5f9b33-44dc-4e0a-9e09-435387c6f57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62D85FB3-A454-4FA2-959B-BF312417C2FE}">
  <ds:schemaRefs>
    <ds:schemaRef ds:uri="http://schemas.microsoft.com/sharepoint/v3/contenttype/forms"/>
  </ds:schemaRefs>
</ds:datastoreItem>
</file>

<file path=customXml/itemProps2.xml><?xml version="1.0" encoding="utf-8"?>
<ds:datastoreItem xmlns:ds="http://schemas.openxmlformats.org/officeDocument/2006/customXml" ds:itemID="{F2C4035D-F7C9-46E3-866D-9B9D551FAE8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c1f353b-72a6-47f8-b41a-63ac3ee88c5c"/>
    <ds:schemaRef ds:uri="c15f9b33-44dc-4e0a-9e09-435387c6f57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F759968-2FDC-4429-A036-CF7947EE3131}">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802-11-Submission-16-9</Template>
  <TotalTime>2032</TotalTime>
  <Words>975</Words>
  <Application>Microsoft Office PowerPoint</Application>
  <PresentationFormat>Widescreen</PresentationFormat>
  <Paragraphs>108</Paragraphs>
  <Slides>10</Slides>
  <Notes>4</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6" baseType="lpstr">
      <vt:lpstr>Arial</vt:lpstr>
      <vt:lpstr>Times New Roman</vt:lpstr>
      <vt:lpstr>Verdana</vt:lpstr>
      <vt:lpstr>Office Theme</vt:lpstr>
      <vt:lpstr>Document</vt:lpstr>
      <vt:lpstr>Visio</vt:lpstr>
      <vt:lpstr>802.11bc Architecture Discussion</vt:lpstr>
      <vt:lpstr>Abstract</vt:lpstr>
      <vt:lpstr>Enhanced Broadcast Services (EBCS) Supported by 802.11bc</vt:lpstr>
      <vt:lpstr>Big Picture for 802.11bc</vt:lpstr>
      <vt:lpstr>802.11bc Basic Assumptions</vt:lpstr>
      <vt:lpstr>Hence it is Preferred to</vt:lpstr>
      <vt:lpstr>Current 802.11 Data Plane Architecture</vt:lpstr>
      <vt:lpstr>EBCS AP Data Plane</vt:lpstr>
      <vt:lpstr>UL EBCS Flows – Proxy Server Location?</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11-21-xxxx-00-00bc-802.11bc Architecture Discussion</dc:title>
  <dc:creator>Xiaofei.Wang@InterDigital.com</dc:creator>
  <cp:lastModifiedBy>Joseph Levy</cp:lastModifiedBy>
  <cp:revision>4</cp:revision>
  <cp:lastPrinted>1601-01-01T00:00:00Z</cp:lastPrinted>
  <dcterms:created xsi:type="dcterms:W3CDTF">2021-06-17T16:47:34Z</dcterms:created>
  <dcterms:modified xsi:type="dcterms:W3CDTF">2021-07-08T18:02:10Z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0x010100B1C8B2A674D1584E83F471FA4EBB1D9A</vt:lpwstr>
  </property>
</Properties>
</file>