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5" r:id="rId5"/>
    <p:sldId id="266" r:id="rId6"/>
    <p:sldId id="263" r:id="rId7"/>
    <p:sldId id="267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324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framework for E/DMG monostatic radar PPDU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2021-06-10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305378"/>
              </p:ext>
            </p:extLst>
          </p:nvPr>
        </p:nvGraphicFramePr>
        <p:xfrm>
          <a:off x="993775" y="2416175"/>
          <a:ext cx="10272713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10439485" imgH="2539476" progId="Word.Document.8">
                  <p:embed/>
                </p:oleObj>
              </mc:Choice>
              <mc:Fallback>
                <p:oleObj name="Document" r:id="rId4" imgW="10439485" imgH="253947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272713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following document discusses a framework for a PPDU format that can be used for monostatic radar the mmWave bands (E/DMG)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406670"/>
            <a:ext cx="10361084" cy="1065213"/>
          </a:xfrm>
        </p:spPr>
        <p:txBody>
          <a:bodyPr/>
          <a:lstStyle/>
          <a:p>
            <a:r>
              <a:rPr lang="en-GB" dirty="0"/>
              <a:t>What we have today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3886200"/>
            <a:ext cx="10361084" cy="213791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whole PPDU may be used for radar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using preamble fields and TRN subfields for radar is preferred because the waveforms have better correlation properties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maximum length of a DMG TRN field is 34usec.  The maximum length of an EDMG TRN field is 4.2ms, however, the PPDU length is limited to 2ms.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F599E1-EFA7-43E1-9501-E0B047FAE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483" y="1200583"/>
            <a:ext cx="10246784" cy="13084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C009F37-7D9F-481F-96F3-647A5DE1B2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2383589"/>
            <a:ext cx="10361084" cy="125836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7BEC4-89DD-4BB3-94AA-ADCC2A4D4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when an (uninvolved) STA receives a PPDU with TRN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B3C27-C6DF-4FE3-A45D-750BF4827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PPDU is a (DMG) TRN-R or EDMG-TRN-R PPDU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may perform measurements on the TRN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since the PPDU was not addressed to it, it will not use the measurement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PPDU is a (DMG) TRN-T or EDMG-TRN-T/R-T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may perform measurements on the TRN subfields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the frame was not addressed to it, The MAC will discard the results.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Simply put – PHY may perform measurements, MAC ignores.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2E64F-01CB-483E-B699-1B744B8CBA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3AAF9-45B4-4A86-AC2D-E526F87DBD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D2BE04-24D6-44B6-A5D6-FFECA5A6B8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49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4C33-0A91-4684-9A09-DDCCA646F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an uninvolved STA expect from a TRN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BFAAD-8593-4926-BCB0-704FE4B1F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PPDU is a TRN-R PPDU, the TRN field is transmitted using the same antenna pattern as the preamble.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PPDU is a TRN-T or R-T PPDU, the TRN field may be transmitted using totally different antenna pattern,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signal power may change drastically from one TRN-T subfield to the other.  It may disappear or become much stronger.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can be no assumption on the level of the signal received  during the TRN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6B993-194C-4402-B6E1-E05253CF8C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82284-A6A1-4332-806E-0AC00A29B7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145D02-0F62-418E-97C3-F3E466880D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20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will happen if a radar transmits non-standard  waveform during the TRN field in uninvolved STAs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99498"/>
            <a:ext cx="1188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3200" dirty="0"/>
              <a:t>Nothing</a:t>
            </a:r>
            <a:r>
              <a:rPr lang="en-GB" dirty="0"/>
              <a:t>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The uninvolved STAs will receive the signal as if standard compliant signal was transmitted, its MAC will ignore 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There is no need for interoperability in the transmitted waveform, since only the transmitter needs to receive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Hence: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Any waveform can be transmitted by a monostatic E/DMG device as part of a of the TRN field of a valid TRN-T PPDU as long as it complies with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Length,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Power,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Power spectral density,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Occupied bandwidth,</a:t>
            </a:r>
          </a:p>
          <a:p>
            <a:pPr marL="0" indent="0"/>
            <a:r>
              <a:rPr lang="en-GB" sz="1800" dirty="0"/>
              <a:t>	Of a valid TRN field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134B-E9AA-44B5-A2EA-418B0E6A8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B54C0-E2AD-48C7-BEFE-95A3C1E57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084" y="1270613"/>
            <a:ext cx="10361084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no need to define a waveform for a E/DMG monostatic radar/sensing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monostatic radar may use the time of the TRN field of a TRN-T or R-T E/DMG PPDU for transmitting any type of waveform if it complies with the TRN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Occupied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 Density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monostatic radar shall still comply with all DMG access rules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field must contain a valid MAC frame</a:t>
            </a:r>
          </a:p>
          <a:p>
            <a:pPr marL="0" indent="0"/>
            <a:r>
              <a:rPr lang="en-US" sz="1800" dirty="0"/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Waveforms may need to be specified for multi-static radars/sensing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A99E0-C900-4755-83B0-94D9FC0826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5BF3A-268C-41B6-8AD9-A38CD52C04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CEAA3E-E879-4F48-A9C8-194071FCD4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32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7199</TotalTime>
  <Words>631</Words>
  <Application>Microsoft Office PowerPoint</Application>
  <PresentationFormat>Widescreen</PresentationFormat>
  <Paragraphs>89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A framework for E/DMG monostatic radar PPDU</vt:lpstr>
      <vt:lpstr>Abstract</vt:lpstr>
      <vt:lpstr>What we have today</vt:lpstr>
      <vt:lpstr>What happens when an (uninvolved) STA receives a PPDU with TRN fields</vt:lpstr>
      <vt:lpstr>What can an uninvolved STA expect from a TRN field</vt:lpstr>
      <vt:lpstr>What will happen if a radar transmits non-standard  waveform during the TRN field in uninvolved STAs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framework for E/DMG monostatic radar PPDU</dc:title>
  <dc:creator>Assaf Kasher-20200802</dc:creator>
  <cp:lastModifiedBy>Assaf Kasher-20200802</cp:lastModifiedBy>
  <cp:revision>31</cp:revision>
  <cp:lastPrinted>1601-01-01T00:00:00Z</cp:lastPrinted>
  <dcterms:created xsi:type="dcterms:W3CDTF">2021-06-10T11:27:12Z</dcterms:created>
  <dcterms:modified xsi:type="dcterms:W3CDTF">2021-07-08T07:17:17Z</dcterms:modified>
</cp:coreProperties>
</file>