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620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ng, Po-kai" initials="HP" lastIdx="1" clrIdx="0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531B7F-89AF-43A7-9EB5-947D7F9DB3CE}" v="12" dt="2021-07-09T20:53:28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327" autoAdjust="0"/>
  </p:normalViewPr>
  <p:slideViewPr>
    <p:cSldViewPr>
      <p:cViewPr varScale="1">
        <p:scale>
          <a:sx n="64" d="100"/>
          <a:sy n="64" d="100"/>
        </p:scale>
        <p:origin x="56" y="2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2531B7F-89AF-43A7-9EB5-947D7F9DB3CE}"/>
    <pc:docChg chg="custSel modSld modMainMaster">
      <pc:chgData name="Huang, Po-kai" userId="be743c7d-0ad3-4a01-a6bb-e19e76bd5877" providerId="ADAL" clId="{82531B7F-89AF-43A7-9EB5-947D7F9DB3CE}" dt="2021-07-16T15:58:27.879" v="17" actId="1592"/>
      <pc:docMkLst>
        <pc:docMk/>
      </pc:docMkLst>
      <pc:sldChg chg="modSp mod addCm delCm">
        <pc:chgData name="Huang, Po-kai" userId="be743c7d-0ad3-4a01-a6bb-e19e76bd5877" providerId="ADAL" clId="{82531B7F-89AF-43A7-9EB5-947D7F9DB3CE}" dt="2021-07-16T15:58:27.879" v="17" actId="1592"/>
        <pc:sldMkLst>
          <pc:docMk/>
          <pc:sldMk cId="0" sldId="256"/>
        </pc:sldMkLst>
        <pc:spChg chg="mod">
          <ac:chgData name="Huang, Po-kai" userId="be743c7d-0ad3-4a01-a6bb-e19e76bd5877" providerId="ADAL" clId="{82531B7F-89AF-43A7-9EB5-947D7F9DB3CE}" dt="2021-07-09T20:52:50.261" v="4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Huang, Po-kai" userId="be743c7d-0ad3-4a01-a6bb-e19e76bd5877" providerId="ADAL" clId="{82531B7F-89AF-43A7-9EB5-947D7F9DB3CE}" dt="2021-07-09T20:53:22.595" v="12" actId="1038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Huang, Po-kai" userId="be743c7d-0ad3-4a01-a6bb-e19e76bd5877" providerId="ADAL" clId="{82531B7F-89AF-43A7-9EB5-947D7F9DB3CE}" dt="2021-07-09T20:53:22.595" v="12" actId="103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2531B7F-89AF-43A7-9EB5-947D7F9DB3CE}" dt="2021-07-16T15:42:43.091" v="13" actId="20577"/>
        <pc:sldMkLst>
          <pc:docMk/>
          <pc:sldMk cId="1810395531" sldId="620"/>
        </pc:sldMkLst>
        <pc:spChg chg="mod">
          <ac:chgData name="Huang, Po-kai" userId="be743c7d-0ad3-4a01-a6bb-e19e76bd5877" providerId="ADAL" clId="{82531B7F-89AF-43A7-9EB5-947D7F9DB3CE}" dt="2021-07-16T15:42:43.091" v="13" actId="20577"/>
          <ac:spMkLst>
            <pc:docMk/>
            <pc:sldMk cId="1810395531" sldId="620"/>
            <ac:spMk id="3" creationId="{1D165AC7-E4EC-4AE6-BDBA-F236DC880E8F}"/>
          </ac:spMkLst>
        </pc:spChg>
      </pc:sldChg>
      <pc:sldMasterChg chg="modSp mod">
        <pc:chgData name="Huang, Po-kai" userId="be743c7d-0ad3-4a01-a6bb-e19e76bd5877" providerId="ADAL" clId="{82531B7F-89AF-43A7-9EB5-947D7F9DB3CE}" dt="2021-07-16T15:58:20.540" v="1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2531B7F-89AF-43A7-9EB5-947D7F9DB3CE}" dt="2021-07-16T15:58:20.540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203B9F22-8554-4128-9BFD-F095A8050D9A}"/>
    <pc:docChg chg="modSld">
      <pc:chgData name="Huang, Po-kai" userId="be743c7d-0ad3-4a01-a6bb-e19e76bd5877" providerId="ADAL" clId="{203B9F22-8554-4128-9BFD-F095A8050D9A}" dt="2021-07-07T03:03:53.864" v="9" actId="20577"/>
      <pc:docMkLst>
        <pc:docMk/>
      </pc:docMkLst>
      <pc:sldChg chg="modSp mod">
        <pc:chgData name="Huang, Po-kai" userId="be743c7d-0ad3-4a01-a6bb-e19e76bd5877" providerId="ADAL" clId="{203B9F22-8554-4128-9BFD-F095A8050D9A}" dt="2021-07-07T03:03:53.864" v="9" actId="20577"/>
        <pc:sldMkLst>
          <pc:docMk/>
          <pc:sldMk cId="1810395531" sldId="620"/>
        </pc:sldMkLst>
        <pc:spChg chg="mod">
          <ac:chgData name="Huang, Po-kai" userId="be743c7d-0ad3-4a01-a6bb-e19e76bd5877" providerId="ADAL" clId="{203B9F22-8554-4128-9BFD-F095A8050D9A}" dt="2021-07-07T03:03:53.864" v="9" actId="20577"/>
          <ac:spMkLst>
            <pc:docMk/>
            <pc:sldMk cId="1810395531" sldId="620"/>
            <ac:spMk id="3" creationId="{1D165AC7-E4EC-4AE6-BDBA-F236DC880E8F}"/>
          </ac:spMkLst>
        </pc:spChg>
      </pc:sld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E451B882-0967-46DF-9741-5CC833BBD26B}"/>
    <pc:docChg chg="modSld">
      <pc:chgData name="Huang, Po-kai" userId="be743c7d-0ad3-4a01-a6bb-e19e76bd5877" providerId="ADAL" clId="{E451B882-0967-46DF-9741-5CC833BBD26B}" dt="2021-07-07T15:29:31.533" v="6" actId="20577"/>
      <pc:docMkLst>
        <pc:docMk/>
      </pc:docMkLst>
      <pc:sldChg chg="modSp mod">
        <pc:chgData name="Huang, Po-kai" userId="be743c7d-0ad3-4a01-a6bb-e19e76bd5877" providerId="ADAL" clId="{E451B882-0967-46DF-9741-5CC833BBD26B}" dt="2021-07-07T15:29:31.533" v="6" actId="20577"/>
        <pc:sldMkLst>
          <pc:docMk/>
          <pc:sldMk cId="1810395531" sldId="620"/>
        </pc:sldMkLst>
        <pc:spChg chg="mod">
          <ac:chgData name="Huang, Po-kai" userId="be743c7d-0ad3-4a01-a6bb-e19e76bd5877" providerId="ADAL" clId="{E451B882-0967-46DF-9741-5CC833BBD26B}" dt="2021-07-07T15:29:31.533" v="6" actId="20577"/>
          <ac:spMkLst>
            <pc:docMk/>
            <pc:sldMk cId="1810395531" sldId="620"/>
            <ac:spMk id="3" creationId="{1D165AC7-E4EC-4AE6-BDBA-F236DC880E8F}"/>
          </ac:spMkLst>
        </pc:spChg>
      </pc:sldChg>
    </pc:docChg>
  </pc:docChgLst>
  <pc:docChgLst>
    <pc:chgData name="Huang, Po-kai" userId="be743c7d-0ad3-4a01-a6bb-e19e76bd5877" providerId="ADAL" clId="{E657E03A-78C4-421B-A525-FFC36DE6BC47}"/>
    <pc:docChg chg="undo custSel addSld delSld modSld modMainMaster">
      <pc:chgData name="Huang, Po-kai" userId="be743c7d-0ad3-4a01-a6bb-e19e76bd5877" providerId="ADAL" clId="{E657E03A-78C4-421B-A525-FFC36DE6BC47}" dt="2021-07-07T03:02:17.638" v="666" actId="20577"/>
      <pc:docMkLst>
        <pc:docMk/>
      </pc:docMkLst>
      <pc:sldChg chg="modSp add del mod">
        <pc:chgData name="Huang, Po-kai" userId="be743c7d-0ad3-4a01-a6bb-e19e76bd5877" providerId="ADAL" clId="{E657E03A-78C4-421B-A525-FFC36DE6BC47}" dt="2021-07-07T03:01:49.144" v="660"/>
        <pc:sldMkLst>
          <pc:docMk/>
          <pc:sldMk cId="0" sldId="256"/>
        </pc:sldMkLst>
        <pc:spChg chg="mod">
          <ac:chgData name="Huang, Po-kai" userId="be743c7d-0ad3-4a01-a6bb-e19e76bd5877" providerId="ADAL" clId="{E657E03A-78C4-421B-A525-FFC36DE6BC47}" dt="2021-07-07T03:00:17.170" v="62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3:01:49.144" v="660"/>
          <ac:spMkLst>
            <pc:docMk/>
            <pc:sldMk cId="0" sldId="256"/>
            <ac:spMk id="7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2:59:06.995" v="59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2:59:10.968" v="60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E657E03A-78C4-421B-A525-FFC36DE6BC47}" dt="2021-07-07T02:59:15.404" v="60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Huang, Po-kai" userId="be743c7d-0ad3-4a01-a6bb-e19e76bd5877" providerId="ADAL" clId="{E657E03A-78C4-421B-A525-FFC36DE6BC47}" dt="2021-07-07T01:50:32.240" v="1" actId="47"/>
        <pc:sldMkLst>
          <pc:docMk/>
          <pc:sldMk cId="0" sldId="530"/>
        </pc:sldMkLst>
      </pc:sldChg>
      <pc:sldChg chg="del">
        <pc:chgData name="Huang, Po-kai" userId="be743c7d-0ad3-4a01-a6bb-e19e76bd5877" providerId="ADAL" clId="{E657E03A-78C4-421B-A525-FFC36DE6BC47}" dt="2021-07-07T02:43:59.373" v="542" actId="47"/>
        <pc:sldMkLst>
          <pc:docMk/>
          <pc:sldMk cId="1612213286" sldId="618"/>
        </pc:sldMkLst>
      </pc:sldChg>
      <pc:sldChg chg="del">
        <pc:chgData name="Huang, Po-kai" userId="be743c7d-0ad3-4a01-a6bb-e19e76bd5877" providerId="ADAL" clId="{E657E03A-78C4-421B-A525-FFC36DE6BC47}" dt="2021-07-07T02:43:59.373" v="542" actId="47"/>
        <pc:sldMkLst>
          <pc:docMk/>
          <pc:sldMk cId="3646253172" sldId="619"/>
        </pc:sldMkLst>
      </pc:sldChg>
      <pc:sldChg chg="del">
        <pc:chgData name="Huang, Po-kai" userId="be743c7d-0ad3-4a01-a6bb-e19e76bd5877" providerId="ADAL" clId="{E657E03A-78C4-421B-A525-FFC36DE6BC47}" dt="2021-07-07T01:50:38.215" v="2" actId="47"/>
        <pc:sldMkLst>
          <pc:docMk/>
          <pc:sldMk cId="456689081" sldId="620"/>
        </pc:sldMkLst>
      </pc:sldChg>
      <pc:sldChg chg="modSp add mod">
        <pc:chgData name="Huang, Po-kai" userId="be743c7d-0ad3-4a01-a6bb-e19e76bd5877" providerId="ADAL" clId="{E657E03A-78C4-421B-A525-FFC36DE6BC47}" dt="2021-07-07T03:02:17.638" v="666" actId="20577"/>
        <pc:sldMkLst>
          <pc:docMk/>
          <pc:sldMk cId="1810395531" sldId="620"/>
        </pc:sldMkLst>
        <pc:spChg chg="mod">
          <ac:chgData name="Huang, Po-kai" userId="be743c7d-0ad3-4a01-a6bb-e19e76bd5877" providerId="ADAL" clId="{E657E03A-78C4-421B-A525-FFC36DE6BC47}" dt="2021-07-07T02:41:13.291" v="527" actId="20577"/>
          <ac:spMkLst>
            <pc:docMk/>
            <pc:sldMk cId="1810395531" sldId="620"/>
            <ac:spMk id="2" creationId="{F132D1B0-0D9C-432C-B428-AE7AFE9AEEF4}"/>
          </ac:spMkLst>
        </pc:spChg>
        <pc:spChg chg="mod">
          <ac:chgData name="Huang, Po-kai" userId="be743c7d-0ad3-4a01-a6bb-e19e76bd5877" providerId="ADAL" clId="{E657E03A-78C4-421B-A525-FFC36DE6BC47}" dt="2021-07-07T03:02:17.638" v="666" actId="20577"/>
          <ac:spMkLst>
            <pc:docMk/>
            <pc:sldMk cId="1810395531" sldId="620"/>
            <ac:spMk id="3" creationId="{1D165AC7-E4EC-4AE6-BDBA-F236DC880E8F}"/>
          </ac:spMkLst>
        </pc:spChg>
        <pc:spChg chg="mod">
          <ac:chgData name="Huang, Po-kai" userId="be743c7d-0ad3-4a01-a6bb-e19e76bd5877" providerId="ADAL" clId="{E657E03A-78C4-421B-A525-FFC36DE6BC47}" dt="2021-07-07T03:00:23.708" v="625" actId="20577"/>
          <ac:spMkLst>
            <pc:docMk/>
            <pc:sldMk cId="1810395531" sldId="620"/>
            <ac:spMk id="6" creationId="{2DACFCAC-0B0F-4004-BCE6-7526408BEC95}"/>
          </ac:spMkLst>
        </pc:spChg>
        <pc:spChg chg="mod">
          <ac:chgData name="Huang, Po-kai" userId="be743c7d-0ad3-4a01-a6bb-e19e76bd5877" providerId="ADAL" clId="{E657E03A-78C4-421B-A525-FFC36DE6BC47}" dt="2021-07-07T03:01:45.954" v="659"/>
          <ac:spMkLst>
            <pc:docMk/>
            <pc:sldMk cId="1810395531" sldId="620"/>
            <ac:spMk id="8" creationId="{41CA3664-C382-4611-8574-44FF980160CE}"/>
          </ac:spMkLst>
        </pc:spChg>
      </pc:sldChg>
      <pc:sldChg chg="new del">
        <pc:chgData name="Huang, Po-kai" userId="be743c7d-0ad3-4a01-a6bb-e19e76bd5877" providerId="ADAL" clId="{E657E03A-78C4-421B-A525-FFC36DE6BC47}" dt="2021-07-07T03:01:43.174" v="657" actId="47"/>
        <pc:sldMkLst>
          <pc:docMk/>
          <pc:sldMk cId="425141534" sldId="621"/>
        </pc:sldMkLst>
      </pc:sldChg>
      <pc:sldChg chg="del">
        <pc:chgData name="Huang, Po-kai" userId="be743c7d-0ad3-4a01-a6bb-e19e76bd5877" providerId="ADAL" clId="{E657E03A-78C4-421B-A525-FFC36DE6BC47}" dt="2021-07-07T01:50:30.228" v="0" actId="47"/>
        <pc:sldMkLst>
          <pc:docMk/>
          <pc:sldMk cId="3910328696" sldId="621"/>
        </pc:sldMkLst>
      </pc:sldChg>
      <pc:sldChg chg="new del">
        <pc:chgData name="Huang, Po-kai" userId="be743c7d-0ad3-4a01-a6bb-e19e76bd5877" providerId="ADAL" clId="{E657E03A-78C4-421B-A525-FFC36DE6BC47}" dt="2021-07-07T03:01:43.830" v="658" actId="47"/>
        <pc:sldMkLst>
          <pc:docMk/>
          <pc:sldMk cId="155884177" sldId="622"/>
        </pc:sldMkLst>
      </pc:sldChg>
      <pc:sldChg chg="del">
        <pc:chgData name="Huang, Po-kai" userId="be743c7d-0ad3-4a01-a6bb-e19e76bd5877" providerId="ADAL" clId="{E657E03A-78C4-421B-A525-FFC36DE6BC47}" dt="2021-07-07T01:50:38.215" v="2" actId="47"/>
        <pc:sldMkLst>
          <pc:docMk/>
          <pc:sldMk cId="2382947091" sldId="623"/>
        </pc:sldMkLst>
      </pc:sldChg>
      <pc:sldMasterChg chg="modSp mod modSldLayout">
        <pc:chgData name="Huang, Po-kai" userId="be743c7d-0ad3-4a01-a6bb-e19e76bd5877" providerId="ADAL" clId="{E657E03A-78C4-421B-A525-FFC36DE6BC47}" dt="2021-07-07T03:01:36.050" v="655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E657E03A-78C4-421B-A525-FFC36DE6BC47}" dt="2021-07-07T02:58:25.426" v="56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2:59:44.579" v="60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3:00:49.313" v="646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3:00:41.653" v="627" actId="1076"/>
          <ac:spMkLst>
            <pc:docMk/>
            <pc:sldMasterMk cId="0" sldId="2147483648"/>
            <ac:spMk id="1032" creationId="{00000000-0000-0000-0000-000000000000}"/>
          </ac:spMkLst>
        </pc:spChg>
        <pc:sldLayoutChg chg="modSp mod">
          <pc:chgData name="Huang, Po-kai" userId="be743c7d-0ad3-4a01-a6bb-e19e76bd5877" providerId="ADAL" clId="{E657E03A-78C4-421B-A525-FFC36DE6BC47}" dt="2021-07-07T03:01:10.324" v="64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E657E03A-78C4-421B-A525-FFC36DE6BC47}" dt="2021-07-07T02:59:54.183" v="612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E657E03A-78C4-421B-A525-FFC36DE6BC47}" dt="2021-07-07T03:01:10.324" v="647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E657E03A-78C4-421B-A525-FFC36DE6BC47}" dt="2021-07-07T03:01:13.957" v="648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E657E03A-78C4-421B-A525-FFC36DE6BC47}" dt="2021-07-07T03:01:13.957" v="648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Huang, Po-kai" userId="be743c7d-0ad3-4a01-a6bb-e19e76bd5877" providerId="ADAL" clId="{E657E03A-78C4-421B-A525-FFC36DE6BC47}" dt="2021-07-07T02:44:10.157" v="546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E657E03A-78C4-421B-A525-FFC36DE6BC47}" dt="2021-07-07T03:01:18.252" v="649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E657E03A-78C4-421B-A525-FFC36DE6BC47}" dt="2021-07-07T02:56:57.887" v="550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E657E03A-78C4-421B-A525-FFC36DE6BC47}" dt="2021-07-07T03:01:18.252" v="649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21.129" v="650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E657E03A-78C4-421B-A525-FFC36DE6BC47}" dt="2021-07-07T03:01:21.129" v="65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24.199" v="651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E657E03A-78C4-421B-A525-FFC36DE6BC47}" dt="2021-07-07T03:01:24.199" v="651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E657E03A-78C4-421B-A525-FFC36DE6BC47}" dt="2021-07-07T03:01:27.124" v="652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E657E03A-78C4-421B-A525-FFC36DE6BC47}" dt="2021-07-07T03:00:09.530" v="616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Huang, Po-kai" userId="be743c7d-0ad3-4a01-a6bb-e19e76bd5877" providerId="ADAL" clId="{E657E03A-78C4-421B-A525-FFC36DE6BC47}" dt="2021-07-07T03:01:27.124" v="652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30.334" v="653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E657E03A-78C4-421B-A525-FFC36DE6BC47}" dt="2021-07-07T03:01:30.334" v="653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33.427" v="654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E657E03A-78C4-421B-A525-FFC36DE6BC47}" dt="2021-07-07T03:01:33.427" v="654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36.050" v="655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E657E03A-78C4-421B-A525-FFC36DE6BC47}" dt="2021-07-07T03:01:36.050" v="655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802.11-21/1060r1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Element Fingerprint issue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40396"/>
              </p:ext>
            </p:extLst>
          </p:nvPr>
        </p:nvGraphicFramePr>
        <p:xfrm>
          <a:off x="1408112" y="2381250"/>
          <a:ext cx="9336088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542664" imgH="3789867" progId="Word.Document.8">
                  <p:embed/>
                </p:oleObj>
              </mc:Choice>
              <mc:Fallback>
                <p:oleObj name="Document" r:id="rId4" imgW="10542664" imgH="37898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2" y="2381250"/>
                        <a:ext cx="9336088" cy="3360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55737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Element Fingerprint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Elements carried in an unprotected management frame are sent in clear to provide capabilities, operation parameters, or vendor specific indication,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 large number of elements carried in an unprotected management frame may provide sufficient entropy as a fingerprint of a device/user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Need to provide privacy and avoid element fingerprint</a:t>
            </a:r>
          </a:p>
          <a:p>
            <a:r>
              <a:rPr lang="en-US" dirty="0"/>
              <a:t>Status of issue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b="0" dirty="0"/>
              <a:t>Issue presented at IEEE 802.11bi session on 05/14/2021</a:t>
            </a:r>
          </a:p>
          <a:p>
            <a:r>
              <a:rPr lang="en-US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11-21-0839r0, 11-19-0489r0, 11-20-940r0, 11-20-746r1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</p:spTree>
    <p:extLst>
      <p:ext uri="{BB962C8B-B14F-4D97-AF65-F5344CB8AC3E}">
        <p14:creationId xmlns:p14="http://schemas.microsoft.com/office/powerpoint/2010/main" val="1810395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309</TotalTime>
  <Words>131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Office Theme</vt:lpstr>
      <vt:lpstr>Document</vt:lpstr>
      <vt:lpstr>Element Fingerprint issue</vt:lpstr>
      <vt:lpstr>Avoid Element Fingerprint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Huang, Po-kai</cp:lastModifiedBy>
  <cp:revision>835</cp:revision>
  <cp:lastPrinted>1601-01-01T00:00:00Z</cp:lastPrinted>
  <dcterms:created xsi:type="dcterms:W3CDTF">2018-05-10T16:45:22Z</dcterms:created>
  <dcterms:modified xsi:type="dcterms:W3CDTF">2021-07-16T15:58:28Z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