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5" r:id="rId15"/>
    <p:sldId id="274" r:id="rId16"/>
    <p:sldId id="447" r:id="rId17"/>
    <p:sldId id="443" r:id="rId18"/>
    <p:sldId id="446" r:id="rId19"/>
    <p:sldId id="458"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0577C7-3CA8-462F-A174-6CFA793AAC3E}" v="3" dt="2021-07-06T03:26:16.3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81" d="100"/>
          <a:sy n="81" d="100"/>
        </p:scale>
        <p:origin x="64" y="66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51960E13-3C26-4E38-BD26-2A540B459D10}"/>
    <pc:docChg chg="undo custSel modSld modMainMaster">
      <pc:chgData name="Joseph Levy" userId="3766db8f-7892-44ce-ae9b-8fce39950acf" providerId="ADAL" clId="{51960E13-3C26-4E38-BD26-2A540B459D10}" dt="2021-06-08T03:16:09.335" v="133" actId="6549"/>
      <pc:docMkLst>
        <pc:docMk/>
      </pc:docMkLst>
      <pc:sldChg chg="modSp mod">
        <pc:chgData name="Joseph Levy" userId="3766db8f-7892-44ce-ae9b-8fce39950acf" providerId="ADAL" clId="{51960E13-3C26-4E38-BD26-2A540B459D10}" dt="2021-06-08T03:15:34.162" v="131" actId="20577"/>
        <pc:sldMkLst>
          <pc:docMk/>
          <pc:sldMk cId="0" sldId="257"/>
        </pc:sldMkLst>
        <pc:spChg chg="mod">
          <ac:chgData name="Joseph Levy" userId="3766db8f-7892-44ce-ae9b-8fce39950acf" providerId="ADAL" clId="{51960E13-3C26-4E38-BD26-2A540B459D10}" dt="2021-06-08T03:15:34.162" v="131" actId="20577"/>
          <ac:spMkLst>
            <pc:docMk/>
            <pc:sldMk cId="0" sldId="257"/>
            <ac:spMk id="3" creationId="{443B98C9-C847-4EA9-A208-0AE53C2FE4EA}"/>
          </ac:spMkLst>
        </pc:spChg>
      </pc:sldChg>
      <pc:sldChg chg="modSp mod">
        <pc:chgData name="Joseph Levy" userId="3766db8f-7892-44ce-ae9b-8fce39950acf" providerId="ADAL" clId="{51960E13-3C26-4E38-BD26-2A540B459D10}" dt="2021-06-08T03:14:39.573" v="72" actId="6549"/>
        <pc:sldMkLst>
          <pc:docMk/>
          <pc:sldMk cId="1942127335" sldId="393"/>
        </pc:sldMkLst>
        <pc:spChg chg="mod">
          <ac:chgData name="Joseph Levy" userId="3766db8f-7892-44ce-ae9b-8fce39950acf" providerId="ADAL" clId="{51960E13-3C26-4E38-BD26-2A540B459D10}" dt="2021-06-08T03:14:39.573" v="72" actId="6549"/>
          <ac:spMkLst>
            <pc:docMk/>
            <pc:sldMk cId="1942127335" sldId="393"/>
            <ac:spMk id="20483" creationId="{00000000-0000-0000-0000-000000000000}"/>
          </ac:spMkLst>
        </pc:spChg>
      </pc:sldChg>
      <pc:sldChg chg="modSp mod">
        <pc:chgData name="Joseph Levy" userId="3766db8f-7892-44ce-ae9b-8fce39950acf" providerId="ADAL" clId="{51960E13-3C26-4E38-BD26-2A540B459D10}" dt="2021-06-08T03:14:20.840" v="69" actId="6549"/>
        <pc:sldMkLst>
          <pc:docMk/>
          <pc:sldMk cId="361067823" sldId="445"/>
        </pc:sldMkLst>
        <pc:spChg chg="mod">
          <ac:chgData name="Joseph Levy" userId="3766db8f-7892-44ce-ae9b-8fce39950acf" providerId="ADAL" clId="{51960E13-3C26-4E38-BD26-2A540B459D10}" dt="2021-06-08T03:14:20.840" v="69" actId="6549"/>
          <ac:spMkLst>
            <pc:docMk/>
            <pc:sldMk cId="361067823" sldId="445"/>
            <ac:spMk id="3" creationId="{EA184438-C00B-4FCD-958A-B6E4A1CCC9A5}"/>
          </ac:spMkLst>
        </pc:spChg>
      </pc:sldChg>
      <pc:sldMasterChg chg="modSp mod">
        <pc:chgData name="Joseph Levy" userId="3766db8f-7892-44ce-ae9b-8fce39950acf" providerId="ADAL" clId="{51960E13-3C26-4E38-BD26-2A540B459D10}" dt="2021-06-08T03:16:09.335" v="133" actId="6549"/>
        <pc:sldMasterMkLst>
          <pc:docMk/>
          <pc:sldMasterMk cId="0" sldId="2147483648"/>
        </pc:sldMasterMkLst>
        <pc:spChg chg="mod">
          <ac:chgData name="Joseph Levy" userId="3766db8f-7892-44ce-ae9b-8fce39950acf" providerId="ADAL" clId="{51960E13-3C26-4E38-BD26-2A540B459D10}" dt="2021-06-08T03:16:09.335" v="133" actId="6549"/>
          <ac:spMkLst>
            <pc:docMk/>
            <pc:sldMasterMk cId="0" sldId="2147483648"/>
            <ac:spMk id="10" creationId="{00000000-0000-0000-0000-000000000000}"/>
          </ac:spMkLst>
        </pc:spChg>
      </pc:sldMasterChg>
    </pc:docChg>
  </pc:docChgLst>
  <pc:docChgLst>
    <pc:chgData name="Joseph Levy" userId="3766db8f-7892-44ce-ae9b-8fce39950acf" providerId="ADAL" clId="{6CE262F8-6E86-4DD7-BC1F-96E4F43F43FF}"/>
    <pc:docChg chg="custSel modSld modMainMaster">
      <pc:chgData name="Joseph Levy" userId="3766db8f-7892-44ce-ae9b-8fce39950acf" providerId="ADAL" clId="{6CE262F8-6E86-4DD7-BC1F-96E4F43F43FF}" dt="2021-06-07T19:44:25.863" v="396" actId="113"/>
      <pc:docMkLst>
        <pc:docMk/>
      </pc:docMkLst>
      <pc:sldChg chg="modSp mod">
        <pc:chgData name="Joseph Levy" userId="3766db8f-7892-44ce-ae9b-8fce39950acf" providerId="ADAL" clId="{6CE262F8-6E86-4DD7-BC1F-96E4F43F43FF}" dt="2021-06-07T14:59:48.852" v="24" actId="6549"/>
        <pc:sldMkLst>
          <pc:docMk/>
          <pc:sldMk cId="0" sldId="256"/>
        </pc:sldMkLst>
        <pc:spChg chg="mod">
          <ac:chgData name="Joseph Levy" userId="3766db8f-7892-44ce-ae9b-8fce39950acf" providerId="ADAL" clId="{6CE262F8-6E86-4DD7-BC1F-96E4F43F43FF}" dt="2021-06-07T14:59:36.764" v="19" actId="6549"/>
          <ac:spMkLst>
            <pc:docMk/>
            <pc:sldMk cId="0" sldId="256"/>
            <ac:spMk id="3073" creationId="{00000000-0000-0000-0000-000000000000}"/>
          </ac:spMkLst>
        </pc:spChg>
        <pc:spChg chg="mod">
          <ac:chgData name="Joseph Levy" userId="3766db8f-7892-44ce-ae9b-8fce39950acf" providerId="ADAL" clId="{6CE262F8-6E86-4DD7-BC1F-96E4F43F43FF}" dt="2021-06-07T14:59:48.852" v="24" actId="6549"/>
          <ac:spMkLst>
            <pc:docMk/>
            <pc:sldMk cId="0" sldId="256"/>
            <ac:spMk id="3074" creationId="{00000000-0000-0000-0000-000000000000}"/>
          </ac:spMkLst>
        </pc:spChg>
      </pc:sldChg>
      <pc:sldChg chg="modSp mod">
        <pc:chgData name="Joseph Levy" userId="3766db8f-7892-44ce-ae9b-8fce39950acf" providerId="ADAL" clId="{6CE262F8-6E86-4DD7-BC1F-96E4F43F43FF}" dt="2021-06-07T15:00:40.746" v="35" actId="6549"/>
        <pc:sldMkLst>
          <pc:docMk/>
          <pc:sldMk cId="0" sldId="257"/>
        </pc:sldMkLst>
        <pc:spChg chg="mod">
          <ac:chgData name="Joseph Levy" userId="3766db8f-7892-44ce-ae9b-8fce39950acf" providerId="ADAL" clId="{6CE262F8-6E86-4DD7-BC1F-96E4F43F43FF}" dt="2021-06-07T15:00:40.746" v="35" actId="6549"/>
          <ac:spMkLst>
            <pc:docMk/>
            <pc:sldMk cId="0" sldId="257"/>
            <ac:spMk id="4098" creationId="{00000000-0000-0000-0000-000000000000}"/>
          </ac:spMkLst>
        </pc:spChg>
      </pc:sldChg>
      <pc:sldChg chg="modSp mod">
        <pc:chgData name="Joseph Levy" userId="3766db8f-7892-44ce-ae9b-8fce39950acf" providerId="ADAL" clId="{6CE262F8-6E86-4DD7-BC1F-96E4F43F43FF}" dt="2021-06-07T15:01:11.298" v="37" actId="20577"/>
        <pc:sldMkLst>
          <pc:docMk/>
          <pc:sldMk cId="3512326192" sldId="265"/>
        </pc:sldMkLst>
        <pc:spChg chg="mod">
          <ac:chgData name="Joseph Levy" userId="3766db8f-7892-44ce-ae9b-8fce39950acf" providerId="ADAL" clId="{6CE262F8-6E86-4DD7-BC1F-96E4F43F43FF}" dt="2021-06-07T15:01:11.298" v="37" actId="20577"/>
          <ac:spMkLst>
            <pc:docMk/>
            <pc:sldMk cId="3512326192" sldId="265"/>
            <ac:spMk id="10243" creationId="{00000000-0000-0000-0000-000000000000}"/>
          </ac:spMkLst>
        </pc:spChg>
      </pc:sldChg>
      <pc:sldChg chg="modSp mod">
        <pc:chgData name="Joseph Levy" userId="3766db8f-7892-44ce-ae9b-8fce39950acf" providerId="ADAL" clId="{6CE262F8-6E86-4DD7-BC1F-96E4F43F43FF}" dt="2021-06-07T15:11:57.957" v="233" actId="6549"/>
        <pc:sldMkLst>
          <pc:docMk/>
          <pc:sldMk cId="884494122" sldId="274"/>
        </pc:sldMkLst>
        <pc:spChg chg="mod">
          <ac:chgData name="Joseph Levy" userId="3766db8f-7892-44ce-ae9b-8fce39950acf" providerId="ADAL" clId="{6CE262F8-6E86-4DD7-BC1F-96E4F43F43FF}" dt="2021-06-07T15:11:57.957" v="233" actId="6549"/>
          <ac:spMkLst>
            <pc:docMk/>
            <pc:sldMk cId="884494122" sldId="274"/>
            <ac:spMk id="37891" creationId="{00000000-0000-0000-0000-000000000000}"/>
          </ac:spMkLst>
        </pc:spChg>
      </pc:sldChg>
      <pc:sldChg chg="modSp mod">
        <pc:chgData name="Joseph Levy" userId="3766db8f-7892-44ce-ae9b-8fce39950acf" providerId="ADAL" clId="{6CE262F8-6E86-4DD7-BC1F-96E4F43F43FF}" dt="2021-06-07T19:43:39.531" v="370"/>
        <pc:sldMkLst>
          <pc:docMk/>
          <pc:sldMk cId="1942127335" sldId="393"/>
        </pc:sldMkLst>
        <pc:spChg chg="mod">
          <ac:chgData name="Joseph Levy" userId="3766db8f-7892-44ce-ae9b-8fce39950acf" providerId="ADAL" clId="{6CE262F8-6E86-4DD7-BC1F-96E4F43F43FF}" dt="2021-06-07T19:43:39.531" v="370"/>
          <ac:spMkLst>
            <pc:docMk/>
            <pc:sldMk cId="1942127335" sldId="393"/>
            <ac:spMk id="20483" creationId="{00000000-0000-0000-0000-000000000000}"/>
          </ac:spMkLst>
        </pc:spChg>
      </pc:sldChg>
      <pc:sldChg chg="modSp mod">
        <pc:chgData name="Joseph Levy" userId="3766db8f-7892-44ce-ae9b-8fce39950acf" providerId="ADAL" clId="{6CE262F8-6E86-4DD7-BC1F-96E4F43F43FF}" dt="2021-06-07T15:13:51.338" v="331" actId="20577"/>
        <pc:sldMkLst>
          <pc:docMk/>
          <pc:sldMk cId="2824224599" sldId="443"/>
        </pc:sldMkLst>
        <pc:spChg chg="mod">
          <ac:chgData name="Joseph Levy" userId="3766db8f-7892-44ce-ae9b-8fce39950acf" providerId="ADAL" clId="{6CE262F8-6E86-4DD7-BC1F-96E4F43F43FF}" dt="2021-06-07T15:13:51.338" v="331" actId="20577"/>
          <ac:spMkLst>
            <pc:docMk/>
            <pc:sldMk cId="2824224599" sldId="443"/>
            <ac:spMk id="3" creationId="{93431956-BDA3-4349-8DF6-C717FBA89E9E}"/>
          </ac:spMkLst>
        </pc:spChg>
      </pc:sldChg>
      <pc:sldChg chg="modSp mod">
        <pc:chgData name="Joseph Levy" userId="3766db8f-7892-44ce-ae9b-8fce39950acf" providerId="ADAL" clId="{6CE262F8-6E86-4DD7-BC1F-96E4F43F43FF}" dt="2021-06-07T15:10:20.061" v="232" actId="20577"/>
        <pc:sldMkLst>
          <pc:docMk/>
          <pc:sldMk cId="2579674492" sldId="444"/>
        </pc:sldMkLst>
        <pc:spChg chg="mod">
          <ac:chgData name="Joseph Levy" userId="3766db8f-7892-44ce-ae9b-8fce39950acf" providerId="ADAL" clId="{6CE262F8-6E86-4DD7-BC1F-96E4F43F43FF}" dt="2021-06-07T15:10:20.061" v="232" actId="20577"/>
          <ac:spMkLst>
            <pc:docMk/>
            <pc:sldMk cId="2579674492" sldId="444"/>
            <ac:spMk id="3" creationId="{8D0E50DF-6144-4031-AB0C-F5E542DA4BA7}"/>
          </ac:spMkLst>
        </pc:spChg>
      </pc:sldChg>
      <pc:sldChg chg="modSp mod">
        <pc:chgData name="Joseph Levy" userId="3766db8f-7892-44ce-ae9b-8fce39950acf" providerId="ADAL" clId="{6CE262F8-6E86-4DD7-BC1F-96E4F43F43FF}" dt="2021-06-07T19:44:25.863" v="396" actId="113"/>
        <pc:sldMkLst>
          <pc:docMk/>
          <pc:sldMk cId="361067823" sldId="445"/>
        </pc:sldMkLst>
        <pc:spChg chg="mod">
          <ac:chgData name="Joseph Levy" userId="3766db8f-7892-44ce-ae9b-8fce39950acf" providerId="ADAL" clId="{6CE262F8-6E86-4DD7-BC1F-96E4F43F43FF}" dt="2021-06-07T19:44:25.863" v="396" actId="113"/>
          <ac:spMkLst>
            <pc:docMk/>
            <pc:sldMk cId="361067823" sldId="445"/>
            <ac:spMk id="3" creationId="{EA184438-C00B-4FCD-958A-B6E4A1CCC9A5}"/>
          </ac:spMkLst>
        </pc:spChg>
      </pc:sldChg>
      <pc:sldMasterChg chg="modSp mod">
        <pc:chgData name="Joseph Levy" userId="3766db8f-7892-44ce-ae9b-8fce39950acf" providerId="ADAL" clId="{6CE262F8-6E86-4DD7-BC1F-96E4F43F43FF}" dt="2021-06-07T14:59:20.049" v="9" actId="6549"/>
        <pc:sldMasterMkLst>
          <pc:docMk/>
          <pc:sldMasterMk cId="0" sldId="2147483648"/>
        </pc:sldMasterMkLst>
        <pc:spChg chg="mod">
          <ac:chgData name="Joseph Levy" userId="3766db8f-7892-44ce-ae9b-8fce39950acf" providerId="ADAL" clId="{6CE262F8-6E86-4DD7-BC1F-96E4F43F43FF}" dt="2021-06-07T14:59:20.049" v="9" actId="6549"/>
          <ac:spMkLst>
            <pc:docMk/>
            <pc:sldMasterMk cId="0" sldId="2147483648"/>
            <ac:spMk id="10" creationId="{00000000-0000-0000-0000-000000000000}"/>
          </ac:spMkLst>
        </pc:spChg>
      </pc:sldMasterChg>
    </pc:docChg>
  </pc:docChgLst>
  <pc:docChgLst>
    <pc:chgData name="Joseph Levy" userId="3766db8f-7892-44ce-ae9b-8fce39950acf" providerId="ADAL" clId="{9E54F32E-08FA-4954-8599-08397009BA13}"/>
    <pc:docChg chg="undo custSel modSld sldOrd modMainMaster">
      <pc:chgData name="Joseph Levy" userId="3766db8f-7892-44ce-ae9b-8fce39950acf" providerId="ADAL" clId="{9E54F32E-08FA-4954-8599-08397009BA13}" dt="2021-06-22T01:19:05.004" v="487" actId="11"/>
      <pc:docMkLst>
        <pc:docMk/>
      </pc:docMkLst>
      <pc:sldChg chg="modSp mod">
        <pc:chgData name="Joseph Levy" userId="3766db8f-7892-44ce-ae9b-8fce39950acf" providerId="ADAL" clId="{9E54F32E-08FA-4954-8599-08397009BA13}" dt="2021-06-21T21:33:35.780" v="13" actId="6549"/>
        <pc:sldMkLst>
          <pc:docMk/>
          <pc:sldMk cId="0" sldId="256"/>
        </pc:sldMkLst>
        <pc:spChg chg="mod">
          <ac:chgData name="Joseph Levy" userId="3766db8f-7892-44ce-ae9b-8fce39950acf" providerId="ADAL" clId="{9E54F32E-08FA-4954-8599-08397009BA13}" dt="2021-06-21T21:33:35.780" v="13" actId="6549"/>
          <ac:spMkLst>
            <pc:docMk/>
            <pc:sldMk cId="0" sldId="256"/>
            <ac:spMk id="3074" creationId="{00000000-0000-0000-0000-000000000000}"/>
          </ac:spMkLst>
        </pc:spChg>
      </pc:sldChg>
      <pc:sldChg chg="modSp mod">
        <pc:chgData name="Joseph Levy" userId="3766db8f-7892-44ce-ae9b-8fce39950acf" providerId="ADAL" clId="{9E54F32E-08FA-4954-8599-08397009BA13}" dt="2021-06-21T21:33:50.720" v="16" actId="6549"/>
        <pc:sldMkLst>
          <pc:docMk/>
          <pc:sldMk cId="0" sldId="257"/>
        </pc:sldMkLst>
        <pc:spChg chg="mod">
          <ac:chgData name="Joseph Levy" userId="3766db8f-7892-44ce-ae9b-8fce39950acf" providerId="ADAL" clId="{9E54F32E-08FA-4954-8599-08397009BA13}" dt="2021-06-21T21:33:50.720" v="16" actId="6549"/>
          <ac:spMkLst>
            <pc:docMk/>
            <pc:sldMk cId="0" sldId="257"/>
            <ac:spMk id="3" creationId="{443B98C9-C847-4EA9-A208-0AE53C2FE4EA}"/>
          </ac:spMkLst>
        </pc:spChg>
        <pc:spChg chg="mod">
          <ac:chgData name="Joseph Levy" userId="3766db8f-7892-44ce-ae9b-8fce39950acf" providerId="ADAL" clId="{9E54F32E-08FA-4954-8599-08397009BA13}" dt="2021-06-21T21:33:41.939" v="15" actId="20577"/>
          <ac:spMkLst>
            <pc:docMk/>
            <pc:sldMk cId="0" sldId="257"/>
            <ac:spMk id="4098" creationId="{00000000-0000-0000-0000-000000000000}"/>
          </ac:spMkLst>
        </pc:spChg>
      </pc:sldChg>
      <pc:sldChg chg="modSp mod">
        <pc:chgData name="Joseph Levy" userId="3766db8f-7892-44ce-ae9b-8fce39950acf" providerId="ADAL" clId="{9E54F32E-08FA-4954-8599-08397009BA13}" dt="2021-06-21T21:34:22.936" v="18" actId="20577"/>
        <pc:sldMkLst>
          <pc:docMk/>
          <pc:sldMk cId="3512326192" sldId="265"/>
        </pc:sldMkLst>
        <pc:spChg chg="mod">
          <ac:chgData name="Joseph Levy" userId="3766db8f-7892-44ce-ae9b-8fce39950acf" providerId="ADAL" clId="{9E54F32E-08FA-4954-8599-08397009BA13}" dt="2021-06-21T21:34:22.936" v="18" actId="20577"/>
          <ac:spMkLst>
            <pc:docMk/>
            <pc:sldMk cId="3512326192" sldId="265"/>
            <ac:spMk id="10243" creationId="{00000000-0000-0000-0000-000000000000}"/>
          </ac:spMkLst>
        </pc:spChg>
      </pc:sldChg>
      <pc:sldChg chg="modSp mod">
        <pc:chgData name="Joseph Levy" userId="3766db8f-7892-44ce-ae9b-8fce39950acf" providerId="ADAL" clId="{9E54F32E-08FA-4954-8599-08397009BA13}" dt="2021-06-21T21:48:41.551" v="213" actId="6549"/>
        <pc:sldMkLst>
          <pc:docMk/>
          <pc:sldMk cId="884494122" sldId="274"/>
        </pc:sldMkLst>
        <pc:spChg chg="mod">
          <ac:chgData name="Joseph Levy" userId="3766db8f-7892-44ce-ae9b-8fce39950acf" providerId="ADAL" clId="{9E54F32E-08FA-4954-8599-08397009BA13}" dt="2021-06-21T21:48:41.551" v="213" actId="6549"/>
          <ac:spMkLst>
            <pc:docMk/>
            <pc:sldMk cId="884494122" sldId="274"/>
            <ac:spMk id="37891" creationId="{00000000-0000-0000-0000-000000000000}"/>
          </ac:spMkLst>
        </pc:spChg>
      </pc:sldChg>
      <pc:sldChg chg="modSp mod">
        <pc:chgData name="Joseph Levy" userId="3766db8f-7892-44ce-ae9b-8fce39950acf" providerId="ADAL" clId="{9E54F32E-08FA-4954-8599-08397009BA13}" dt="2021-06-22T01:19:05.004" v="487" actId="11"/>
        <pc:sldMkLst>
          <pc:docMk/>
          <pc:sldMk cId="1942127335" sldId="393"/>
        </pc:sldMkLst>
        <pc:spChg chg="mod">
          <ac:chgData name="Joseph Levy" userId="3766db8f-7892-44ce-ae9b-8fce39950acf" providerId="ADAL" clId="{9E54F32E-08FA-4954-8599-08397009BA13}" dt="2021-06-22T01:19:05.004" v="487" actId="11"/>
          <ac:spMkLst>
            <pc:docMk/>
            <pc:sldMk cId="1942127335" sldId="393"/>
            <ac:spMk id="20483" creationId="{00000000-0000-0000-0000-000000000000}"/>
          </ac:spMkLst>
        </pc:spChg>
      </pc:sldChg>
      <pc:sldChg chg="ord">
        <pc:chgData name="Joseph Levy" userId="3766db8f-7892-44ce-ae9b-8fce39950acf" providerId="ADAL" clId="{9E54F32E-08FA-4954-8599-08397009BA13}" dt="2021-06-21T21:49:20.588" v="215"/>
        <pc:sldMkLst>
          <pc:docMk/>
          <pc:sldMk cId="2824224599" sldId="443"/>
        </pc:sldMkLst>
      </pc:sldChg>
      <pc:sldChg chg="modSp mod">
        <pc:chgData name="Joseph Levy" userId="3766db8f-7892-44ce-ae9b-8fce39950acf" providerId="ADAL" clId="{9E54F32E-08FA-4954-8599-08397009BA13}" dt="2021-06-22T01:15:56.186" v="484" actId="6549"/>
        <pc:sldMkLst>
          <pc:docMk/>
          <pc:sldMk cId="2579674492" sldId="444"/>
        </pc:sldMkLst>
        <pc:spChg chg="mod">
          <ac:chgData name="Joseph Levy" userId="3766db8f-7892-44ce-ae9b-8fce39950acf" providerId="ADAL" clId="{9E54F32E-08FA-4954-8599-08397009BA13}" dt="2021-06-22T01:15:56.186" v="484" actId="6549"/>
          <ac:spMkLst>
            <pc:docMk/>
            <pc:sldMk cId="2579674492" sldId="444"/>
            <ac:spMk id="3" creationId="{8D0E50DF-6144-4031-AB0C-F5E542DA4BA7}"/>
          </ac:spMkLst>
        </pc:spChg>
      </pc:sldChg>
      <pc:sldChg chg="modSp mod ord">
        <pc:chgData name="Joseph Levy" userId="3766db8f-7892-44ce-ae9b-8fce39950acf" providerId="ADAL" clId="{9E54F32E-08FA-4954-8599-08397009BA13}" dt="2021-06-21T21:47:12.590" v="189" actId="20577"/>
        <pc:sldMkLst>
          <pc:docMk/>
          <pc:sldMk cId="361067823" sldId="445"/>
        </pc:sldMkLst>
        <pc:spChg chg="mod">
          <ac:chgData name="Joseph Levy" userId="3766db8f-7892-44ce-ae9b-8fce39950acf" providerId="ADAL" clId="{9E54F32E-08FA-4954-8599-08397009BA13}" dt="2021-06-21T21:47:12.590" v="189" actId="20577"/>
          <ac:spMkLst>
            <pc:docMk/>
            <pc:sldMk cId="361067823" sldId="445"/>
            <ac:spMk id="3" creationId="{EA184438-C00B-4FCD-958A-B6E4A1CCC9A5}"/>
          </ac:spMkLst>
        </pc:spChg>
      </pc:sldChg>
      <pc:sldChg chg="ord">
        <pc:chgData name="Joseph Levy" userId="3766db8f-7892-44ce-ae9b-8fce39950acf" providerId="ADAL" clId="{9E54F32E-08FA-4954-8599-08397009BA13}" dt="2021-06-21T21:49:20.588" v="215"/>
        <pc:sldMkLst>
          <pc:docMk/>
          <pc:sldMk cId="2598265424" sldId="446"/>
        </pc:sldMkLst>
      </pc:sldChg>
      <pc:sldChg chg="ord">
        <pc:chgData name="Joseph Levy" userId="3766db8f-7892-44ce-ae9b-8fce39950acf" providerId="ADAL" clId="{9E54F32E-08FA-4954-8599-08397009BA13}" dt="2021-06-21T21:49:20.588" v="215"/>
        <pc:sldMkLst>
          <pc:docMk/>
          <pc:sldMk cId="1563156705" sldId="458"/>
        </pc:sldMkLst>
      </pc:sldChg>
      <pc:sldMasterChg chg="modSp mod">
        <pc:chgData name="Joseph Levy" userId="3766db8f-7892-44ce-ae9b-8fce39950acf" providerId="ADAL" clId="{9E54F32E-08FA-4954-8599-08397009BA13}" dt="2021-06-21T21:33:24.121" v="9" actId="6549"/>
        <pc:sldMasterMkLst>
          <pc:docMk/>
          <pc:sldMasterMk cId="0" sldId="2147483648"/>
        </pc:sldMasterMkLst>
        <pc:spChg chg="mod">
          <ac:chgData name="Joseph Levy" userId="3766db8f-7892-44ce-ae9b-8fce39950acf" providerId="ADAL" clId="{9E54F32E-08FA-4954-8599-08397009BA13}" dt="2021-06-21T21:33:24.121" v="9" actId="6549"/>
          <ac:spMkLst>
            <pc:docMk/>
            <pc:sldMasterMk cId="0" sldId="2147483648"/>
            <ac:spMk id="10" creationId="{00000000-0000-0000-0000-000000000000}"/>
          </ac:spMkLst>
        </pc:spChg>
      </pc:sldMasterChg>
    </pc:docChg>
  </pc:docChgLst>
  <pc:docChgLst>
    <pc:chgData name="Joseph Levy" userId="3766db8f-7892-44ce-ae9b-8fce39950acf" providerId="ADAL" clId="{CE0577C7-3CA8-462F-A174-6CFA793AAC3E}"/>
    <pc:docChg chg="modSld modMainMaster">
      <pc:chgData name="Joseph Levy" userId="3766db8f-7892-44ce-ae9b-8fce39950acf" providerId="ADAL" clId="{CE0577C7-3CA8-462F-A174-6CFA793AAC3E}" dt="2021-07-06T03:27:37.368" v="44" actId="20577"/>
      <pc:docMkLst>
        <pc:docMk/>
      </pc:docMkLst>
      <pc:sldChg chg="modSp mod">
        <pc:chgData name="Joseph Levy" userId="3766db8f-7892-44ce-ae9b-8fce39950acf" providerId="ADAL" clId="{CE0577C7-3CA8-462F-A174-6CFA793AAC3E}" dt="2021-07-06T02:27:02.447" v="11" actId="6549"/>
        <pc:sldMkLst>
          <pc:docMk/>
          <pc:sldMk cId="0" sldId="256"/>
        </pc:sldMkLst>
        <pc:spChg chg="mod">
          <ac:chgData name="Joseph Levy" userId="3766db8f-7892-44ce-ae9b-8fce39950acf" providerId="ADAL" clId="{CE0577C7-3CA8-462F-A174-6CFA793AAC3E}" dt="2021-07-06T02:27:02.447" v="11" actId="6549"/>
          <ac:spMkLst>
            <pc:docMk/>
            <pc:sldMk cId="0" sldId="256"/>
            <ac:spMk id="3073" creationId="{00000000-0000-0000-0000-000000000000}"/>
          </ac:spMkLst>
        </pc:spChg>
        <pc:spChg chg="mod">
          <ac:chgData name="Joseph Levy" userId="3766db8f-7892-44ce-ae9b-8fce39950acf" providerId="ADAL" clId="{CE0577C7-3CA8-462F-A174-6CFA793AAC3E}" dt="2021-07-06T02:26:54.484" v="5" actId="6549"/>
          <ac:spMkLst>
            <pc:docMk/>
            <pc:sldMk cId="0" sldId="256"/>
            <ac:spMk id="3074" creationId="{00000000-0000-0000-0000-000000000000}"/>
          </ac:spMkLst>
        </pc:spChg>
      </pc:sldChg>
      <pc:sldChg chg="modSp mod">
        <pc:chgData name="Joseph Levy" userId="3766db8f-7892-44ce-ae9b-8fce39950acf" providerId="ADAL" clId="{CE0577C7-3CA8-462F-A174-6CFA793AAC3E}" dt="2021-07-06T02:28:30.469" v="20" actId="6549"/>
        <pc:sldMkLst>
          <pc:docMk/>
          <pc:sldMk cId="0" sldId="257"/>
        </pc:sldMkLst>
        <pc:spChg chg="mod">
          <ac:chgData name="Joseph Levy" userId="3766db8f-7892-44ce-ae9b-8fce39950acf" providerId="ADAL" clId="{CE0577C7-3CA8-462F-A174-6CFA793AAC3E}" dt="2021-07-06T02:28:30.469" v="20" actId="6549"/>
          <ac:spMkLst>
            <pc:docMk/>
            <pc:sldMk cId="0" sldId="257"/>
            <ac:spMk id="4098" creationId="{00000000-0000-0000-0000-000000000000}"/>
          </ac:spMkLst>
        </pc:spChg>
      </pc:sldChg>
      <pc:sldChg chg="modSp mod">
        <pc:chgData name="Joseph Levy" userId="3766db8f-7892-44ce-ae9b-8fce39950acf" providerId="ADAL" clId="{CE0577C7-3CA8-462F-A174-6CFA793AAC3E}" dt="2021-07-06T02:29:18.965" v="22" actId="20577"/>
        <pc:sldMkLst>
          <pc:docMk/>
          <pc:sldMk cId="3512326192" sldId="265"/>
        </pc:sldMkLst>
        <pc:spChg chg="mod">
          <ac:chgData name="Joseph Levy" userId="3766db8f-7892-44ce-ae9b-8fce39950acf" providerId="ADAL" clId="{CE0577C7-3CA8-462F-A174-6CFA793AAC3E}" dt="2021-07-06T02:29:18.965" v="22" actId="20577"/>
          <ac:spMkLst>
            <pc:docMk/>
            <pc:sldMk cId="3512326192" sldId="265"/>
            <ac:spMk id="10243" creationId="{00000000-0000-0000-0000-000000000000}"/>
          </ac:spMkLst>
        </pc:spChg>
      </pc:sldChg>
      <pc:sldChg chg="modSp mod">
        <pc:chgData name="Joseph Levy" userId="3766db8f-7892-44ce-ae9b-8fce39950acf" providerId="ADAL" clId="{CE0577C7-3CA8-462F-A174-6CFA793AAC3E}" dt="2021-07-06T03:27:37.368" v="44" actId="20577"/>
        <pc:sldMkLst>
          <pc:docMk/>
          <pc:sldMk cId="884494122" sldId="274"/>
        </pc:sldMkLst>
        <pc:spChg chg="mod">
          <ac:chgData name="Joseph Levy" userId="3766db8f-7892-44ce-ae9b-8fce39950acf" providerId="ADAL" clId="{CE0577C7-3CA8-462F-A174-6CFA793AAC3E}" dt="2021-07-06T03:27:37.368" v="44" actId="20577"/>
          <ac:spMkLst>
            <pc:docMk/>
            <pc:sldMk cId="884494122" sldId="274"/>
            <ac:spMk id="37891" creationId="{00000000-0000-0000-0000-000000000000}"/>
          </ac:spMkLst>
        </pc:spChg>
      </pc:sldChg>
      <pc:sldChg chg="modSp mod">
        <pc:chgData name="Joseph Levy" userId="3766db8f-7892-44ce-ae9b-8fce39950acf" providerId="ADAL" clId="{CE0577C7-3CA8-462F-A174-6CFA793AAC3E}" dt="2021-07-06T02:30:47.974" v="35" actId="20577"/>
        <pc:sldMkLst>
          <pc:docMk/>
          <pc:sldMk cId="1942127335" sldId="393"/>
        </pc:sldMkLst>
        <pc:spChg chg="mod">
          <ac:chgData name="Joseph Levy" userId="3766db8f-7892-44ce-ae9b-8fce39950acf" providerId="ADAL" clId="{CE0577C7-3CA8-462F-A174-6CFA793AAC3E}" dt="2021-07-06T02:30:47.974" v="35" actId="20577"/>
          <ac:spMkLst>
            <pc:docMk/>
            <pc:sldMk cId="1942127335" sldId="393"/>
            <ac:spMk id="20483" creationId="{00000000-0000-0000-0000-000000000000}"/>
          </ac:spMkLst>
        </pc:spChg>
      </pc:sldChg>
      <pc:sldChg chg="modSp mod">
        <pc:chgData name="Joseph Levy" userId="3766db8f-7892-44ce-ae9b-8fce39950acf" providerId="ADAL" clId="{CE0577C7-3CA8-462F-A174-6CFA793AAC3E}" dt="2021-07-06T03:27:19.925" v="41" actId="6549"/>
        <pc:sldMkLst>
          <pc:docMk/>
          <pc:sldMk cId="361067823" sldId="445"/>
        </pc:sldMkLst>
        <pc:spChg chg="mod">
          <ac:chgData name="Joseph Levy" userId="3766db8f-7892-44ce-ae9b-8fce39950acf" providerId="ADAL" clId="{CE0577C7-3CA8-462F-A174-6CFA793AAC3E}" dt="2021-07-06T03:27:19.925" v="41" actId="6549"/>
          <ac:spMkLst>
            <pc:docMk/>
            <pc:sldMk cId="361067823" sldId="445"/>
            <ac:spMk id="3" creationId="{EA184438-C00B-4FCD-958A-B6E4A1CCC9A5}"/>
          </ac:spMkLst>
        </pc:spChg>
      </pc:sldChg>
      <pc:sldMasterChg chg="modSp mod">
        <pc:chgData name="Joseph Levy" userId="3766db8f-7892-44ce-ae9b-8fce39950acf" providerId="ADAL" clId="{CE0577C7-3CA8-462F-A174-6CFA793AAC3E}" dt="2021-07-06T02:28:13.407" v="15" actId="6549"/>
        <pc:sldMasterMkLst>
          <pc:docMk/>
          <pc:sldMasterMk cId="0" sldId="2147483648"/>
        </pc:sldMasterMkLst>
        <pc:spChg chg="mod">
          <ac:chgData name="Joseph Levy" userId="3766db8f-7892-44ce-ae9b-8fce39950acf" providerId="ADAL" clId="{CE0577C7-3CA8-462F-A174-6CFA793AAC3E}" dt="2021-07-06T02:28:13.407" v="1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950-00-AANI-5gc-access-over-wlan.docx" TargetMode="External"/><Relationship Id="rId4" Type="http://schemas.openxmlformats.org/officeDocument/2006/relationships/hyperlink" Target="https://mentor.ieee.org/802.11/dcn/20/11-20-0013-AANI-draft-technical-report-on-interworking-between-3gpp-5g-network-wla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865-02-AANI-draft-reply-ls-from-802-11-to-wba-regarding-the-wba-5g-wi-fi-ran-convergence-paper.docx" TargetMode="External"/><Relationship Id="rId2" Type="http://schemas.openxmlformats.org/officeDocument/2006/relationships/hyperlink" Target="https://mentor.ieee.org/802.11/dcn/21/11-21-0953-00-AANI-proposed-qos-response-to-wba.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7/06/2021&amp;p=35709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953-00-AANI-proposed-qos-response-to-wba.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1/11-21-0865-02-AANI-draft-reply-ls-from-802-11-to-wba-regarding-the-wba-5g-wi-fi-ran-convergence-paper.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 7 July</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28385" y="990600"/>
            <a:ext cx="10935229" cy="535455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rPr>
              <a:t>Pending: </a:t>
            </a:r>
            <a:r>
              <a:rPr lang="en-US" dirty="0">
                <a:effectLst/>
                <a:latin typeface="+mj-lt"/>
                <a:ea typeface="Calibri" panose="020F0502020204030204" pitchFamily="34" charset="0"/>
                <a:cs typeface="Times New Roman" panose="02020603050405020304" pitchFamily="18" charset="0"/>
              </a:rPr>
              <a:t>how TCLAS improvements in 802.11-2020 relate to QoS for 5G flows – TBS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cs typeface="Times New Roman" panose="02020603050405020304" pitchFamily="18" charset="0"/>
              </a:rPr>
              <a:t>Some suggestions for improvement/additional content for the reply LS provided during teleconferences and via e-mail</a:t>
            </a:r>
            <a:r>
              <a:rPr lang="en-US" dirty="0">
                <a:effectLst/>
                <a:latin typeface="+mj-lt"/>
                <a:ea typeface="Calibri" panose="020F0502020204030204" pitchFamily="34" charset="0"/>
                <a:cs typeface="Times New Roman" panose="02020603050405020304" pitchFamily="18" charset="0"/>
              </a:rPr>
              <a:t>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sz="2000" dirty="0">
                <a:latin typeface="+mj-lt"/>
              </a:rPr>
              <a:t>Significant discussion was had during the </a:t>
            </a:r>
            <a:r>
              <a:rPr lang="en-US" dirty="0">
                <a:latin typeface="+mj-lt"/>
              </a:rPr>
              <a:t>May Interim meeting, resolution of outstanding items are pending discussion on the A</a:t>
            </a:r>
            <a:r>
              <a:rPr lang="en-US" sz="2000" dirty="0">
                <a:latin typeface="+mj-lt"/>
              </a:rPr>
              <a:t>ANI SC email reflector </a:t>
            </a:r>
            <a:r>
              <a:rPr lang="en-US" dirty="0">
                <a:latin typeface="+mj-lt"/>
              </a:rPr>
              <a:t>and future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5"/>
              </a:rPr>
              <a:t>11-21/0950r0</a:t>
            </a:r>
            <a:r>
              <a:rPr lang="en-US" dirty="0">
                <a:latin typeface="+mj-lt"/>
              </a:rPr>
              <a:t> was presented and discussed, it was agreed to integrate the agreed information in to the </a:t>
            </a:r>
            <a:r>
              <a:rPr lang="en-US" dirty="0">
                <a:latin typeface="+mj-lt"/>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857250" lvl="1" indent="-457200">
              <a:spcBef>
                <a:spcPts val="200"/>
              </a:spcBef>
              <a:buFont typeface="+mj-lt"/>
              <a:buAutoNum type="arabicPeriod"/>
              <a:defRPr/>
            </a:pPr>
            <a:r>
              <a:rPr lang="en-US" altLang="en-US" dirty="0"/>
              <a:t>Technical report on interworking:</a:t>
            </a:r>
          </a:p>
          <a:p>
            <a:pPr marL="1257300" lvl="2" indent="-457200">
              <a:spcBef>
                <a:spcPts val="200"/>
              </a:spcBef>
              <a:buFont typeface="+mj-lt"/>
              <a:buAutoNum type="alphaLcParenR"/>
              <a:defRPr/>
            </a:pPr>
            <a:r>
              <a:rPr lang="en-US" dirty="0"/>
              <a:t>???</a:t>
            </a:r>
            <a:endParaRPr lang="en-US" sz="1800" dirty="0"/>
          </a:p>
          <a:p>
            <a:pPr marL="857250" lvl="1" indent="-457200">
              <a:spcBef>
                <a:spcPts val="200"/>
              </a:spcBef>
              <a:buFont typeface="+mj-lt"/>
              <a:buAutoNum type="arabicPeriod"/>
              <a:defRPr/>
            </a:pPr>
            <a:r>
              <a:rPr lang="en-US" altLang="en-US" dirty="0"/>
              <a:t>Reply LS to the WBA LS (if time allows):</a:t>
            </a:r>
          </a:p>
          <a:p>
            <a:pPr marL="1257300" lvl="2" indent="-457200">
              <a:spcBef>
                <a:spcPts val="200"/>
              </a:spcBef>
              <a:buFont typeface="+mj-lt"/>
              <a:buAutoNum type="alphaLcParenR"/>
              <a:defRPr/>
            </a:pPr>
            <a:r>
              <a:rPr lang="en-US" u="sng" dirty="0">
                <a:solidFill>
                  <a:srgbClr val="0000FF"/>
                </a:solidFill>
                <a:effectLst/>
                <a:ea typeface="Times New Roman" panose="02020603050405020304" pitchFamily="18" charset="0"/>
                <a:hlinkClick r:id="rId2"/>
              </a:rPr>
              <a:t>11-21/0953r0</a:t>
            </a:r>
            <a:r>
              <a:rPr lang="en-US" i="0" dirty="0">
                <a:solidFill>
                  <a:srgbClr val="000000"/>
                </a:solidFill>
                <a:effectLst/>
              </a:rPr>
              <a:t> </a:t>
            </a:r>
            <a:r>
              <a:rPr lang="en-US" b="0" i="0" dirty="0">
                <a:solidFill>
                  <a:srgbClr val="000000"/>
                </a:solidFill>
                <a:effectLst/>
              </a:rPr>
              <a:t>“Proposed QoS response to WBA”, Thomas Derham (Broadcom) – for reflector discussion</a:t>
            </a:r>
            <a:endParaRPr lang="en-US" u="sng" dirty="0">
              <a:solidFill>
                <a:srgbClr val="0000FF"/>
              </a:solidFill>
              <a:effectLst/>
              <a:ea typeface="Times New Roman" panose="02020603050405020304" pitchFamily="18" charset="0"/>
            </a:endParaRPr>
          </a:p>
          <a:p>
            <a:pPr marL="1257300" lvl="2" indent="-457200">
              <a:spcBef>
                <a:spcPts val="200"/>
              </a:spcBef>
              <a:buFont typeface="+mj-lt"/>
              <a:buAutoNum type="alphaLcParenR"/>
              <a:defRPr/>
            </a:pPr>
            <a:r>
              <a:rPr lang="en-US" dirty="0">
                <a:hlinkClick r:id="rId3"/>
              </a:rPr>
              <a:t>11-21/0865r2</a:t>
            </a:r>
            <a:r>
              <a:rPr lang="en-US" dirty="0"/>
              <a:t> “</a:t>
            </a:r>
            <a:r>
              <a:rPr lang="en-US" b="0" i="0" dirty="0">
                <a:solidFill>
                  <a:srgbClr val="000000"/>
                </a:solidFill>
                <a:effectLst/>
              </a:rPr>
              <a:t>Draft Reply LS from 802.11 to WBA regarding the WBA 5G &amp; Wi-Fi RAN Convergence Paper”, Joseph Levy (InterDigital)</a:t>
            </a:r>
          </a:p>
          <a:p>
            <a:pPr marL="1257300" lvl="2" indent="-457200">
              <a:spcBef>
                <a:spcPts val="200"/>
              </a:spcBef>
              <a:buFont typeface="+mj-lt"/>
              <a:buAutoNum type="alphaLcParenR"/>
              <a:defRPr/>
            </a:pPr>
            <a:r>
              <a:rPr lang="en-US" dirty="0"/>
              <a:t>???</a:t>
            </a:r>
            <a:endParaRPr lang="en-US" b="0" i="0" dirty="0">
              <a:solidFill>
                <a:srgbClr val="000000"/>
              </a:solidFill>
              <a:effectLst/>
            </a:endParaRP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447799"/>
            <a:ext cx="11011957" cy="5040205"/>
          </a:xfrm>
        </p:spPr>
        <p:txBody>
          <a:bodyPr/>
          <a:lstStyle/>
          <a:p>
            <a:r>
              <a:rPr lang="it-IT" altLang="en-US" sz="2000" dirty="0"/>
              <a:t>802.11 WG July Plenary Teleconferences: </a:t>
            </a:r>
            <a:r>
              <a:rPr lang="it-IT" altLang="en-US" sz="20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Tuesday 13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Wednesday 14 July 2021 19:00-21:00 h ET </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Thursday 15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Monday 19 July May 2021 19:00-21:00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Other Teleconferences:</a:t>
            </a:r>
          </a:p>
          <a:p>
            <a:pPr lvl="1" indent="-342900">
              <a:spcBef>
                <a:spcPts val="0"/>
              </a:spcBef>
              <a:spcAft>
                <a:spcPts val="0"/>
              </a:spcAft>
              <a:buSzPts val="1000"/>
              <a:buFont typeface="Symbol" panose="05050102010706020507" pitchFamily="18" charset="2"/>
              <a:buChar char=""/>
              <a:tabLst>
                <a:tab pos="457200" algn="l"/>
              </a:tabLst>
            </a:pPr>
            <a:r>
              <a:rPr lang="en-US" sz="1800">
                <a:latin typeface="Times New Roman" panose="02020603050405020304" pitchFamily="18" charset="0"/>
              </a:rPr>
              <a:t>TBA</a:t>
            </a:r>
            <a:endParaRPr lang="en-US" sz="1800" dirty="0">
              <a:latin typeface="Times New Roman" panose="02020603050405020304" pitchFamily="18" charset="0"/>
            </a:endParaRPr>
          </a:p>
          <a:p>
            <a:pPr marL="0" indent="0">
              <a:spcBef>
                <a:spcPts val="0"/>
              </a:spcBef>
              <a:spcAft>
                <a:spcPts val="0"/>
              </a:spcAft>
              <a:buSzPts val="1000"/>
              <a:tabLst>
                <a:tab pos="457200" algn="l"/>
              </a:tabLst>
            </a:pPr>
            <a:endParaRPr lang="en-US" sz="1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971550" lvl="1" indent="-457200">
              <a:buFont typeface="+mj-lt"/>
              <a:buAutoNum type="arabicPeriod"/>
            </a:pPr>
            <a:endParaRPr lang="en-US" sz="400" dirty="0"/>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19199"/>
            <a:ext cx="10361084" cy="5305425"/>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Additional information is available in: </a:t>
            </a: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p>
          <a:p>
            <a:pPr lvl="1">
              <a:buFont typeface="Arial" panose="020B0604020202020204" pitchFamily="34" charset="0"/>
              <a:buChar char="•"/>
            </a:pPr>
            <a:r>
              <a:rPr lang="en-US" dirty="0">
                <a:hlinkClick r:id="rId2"/>
              </a:rPr>
              <a:t>11-21-0170r0</a:t>
            </a:r>
            <a:r>
              <a:rPr lang="en-US" dirty="0"/>
              <a:t> – Was reviewed during the March Plenary meeting.  </a:t>
            </a:r>
          </a:p>
          <a:p>
            <a:pPr>
              <a:buFont typeface="Arial" panose="020B0604020202020204" pitchFamily="34" charset="0"/>
              <a:buChar char="•"/>
            </a:pPr>
            <a:r>
              <a:rPr lang="en-US" dirty="0"/>
              <a:t>Additional AANI SC discussions:</a:t>
            </a:r>
            <a:endParaRPr lang="en-US" altLang="en-US" dirty="0"/>
          </a:p>
          <a:p>
            <a:pPr marL="971550" lvl="1" indent="-457200">
              <a:buFont typeface="Arial" panose="020B0604020202020204" pitchFamily="34" charset="0"/>
              <a:buChar cha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971550" lvl="1" indent="-457200">
              <a:buFont typeface="Arial" panose="020B0604020202020204" pitchFamily="34" charset="0"/>
              <a:buChar char="•"/>
            </a:pPr>
            <a:r>
              <a:rPr lang="en-US" dirty="0">
                <a:latin typeface="+mj-lt"/>
                <a:cs typeface="Times New Roman" panose="02020603050405020304" pitchFamily="18" charset="0"/>
              </a:rPr>
              <a:t>Discussions held during the May Interim meeting yielded two lists: 1) Features that can be used to improve QoS, 2) QoS – Scope</a:t>
            </a:r>
          </a:p>
          <a:p>
            <a:pPr marL="971550" lvl="1" indent="-457200">
              <a:buFont typeface="Arial" panose="020B0604020202020204" pitchFamily="34" charset="0"/>
              <a:buChar char="•"/>
            </a:pPr>
            <a:r>
              <a:rPr lang="en-US" dirty="0">
                <a:latin typeface="+mj-lt"/>
                <a:cs typeface="Times New Roman" panose="02020603050405020304" pitchFamily="18" charset="0"/>
              </a:rPr>
              <a:t>Discussions at the 25 May Teleconference and via e-mail were provided</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7 July 2021</a:t>
            </a:r>
          </a:p>
          <a:p>
            <a:pPr algn="ctr"/>
            <a:r>
              <a:rPr lang="en-GB" dirty="0"/>
              <a:t> </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June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146176"/>
            <a:ext cx="11151658" cy="5329238"/>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https://imat.ieee.org/802.11/attendance-log?d=07/06/2021&amp;p=3570900005&amp;t=47200043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marL="457200" lvl="1" indent="0" eaLnBrk="1" hangingPunct="1"/>
            <a:r>
              <a:rPr lang="en-US" altLang="en-US" dirty="0"/>
              <a:t>This meeting part of 802.11 Interim or Plenary meeting and no motions have been preannounced, therefore Motions are </a:t>
            </a:r>
            <a:r>
              <a:rPr lang="en-US" altLang="en-US" u="sng" dirty="0"/>
              <a:t>not</a:t>
            </a:r>
            <a:r>
              <a:rPr lang="en-US" altLang="en-US" dirty="0"/>
              <a:t>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7 July 2021 9:00-10:00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br>
              <a:rPr lang="en-US" altLang="en-US" dirty="0"/>
            </a:br>
            <a:r>
              <a:rPr lang="en-US" altLang="en-US" dirty="0"/>
              <a:t>Technical report on interworking:</a:t>
            </a:r>
          </a:p>
          <a:p>
            <a:pPr marL="1257300" lvl="2" indent="-457200">
              <a:spcBef>
                <a:spcPts val="200"/>
              </a:spcBef>
              <a:buFont typeface="+mj-lt"/>
              <a:buAutoNum type="alphaLcParenR"/>
              <a:defRPr/>
            </a:pPr>
            <a:r>
              <a:rPr lang="en-US" dirty="0"/>
              <a:t>???</a:t>
            </a:r>
            <a:endParaRPr lang="en-US" sz="1800" dirty="0"/>
          </a:p>
          <a:p>
            <a:pPr marL="400050" lvl="1" indent="0">
              <a:spcBef>
                <a:spcPts val="200"/>
              </a:spcBef>
              <a:defRPr/>
            </a:pPr>
            <a:r>
              <a:rPr lang="en-US" altLang="en-US" dirty="0"/>
              <a:t>		Reply LS to the WBA LS (if time allows):</a:t>
            </a:r>
          </a:p>
          <a:p>
            <a:pPr marL="1257300" lvl="2" indent="-457200">
              <a:spcBef>
                <a:spcPts val="200"/>
              </a:spcBef>
              <a:buFont typeface="+mj-lt"/>
              <a:buAutoNum type="alphaLcParenR"/>
              <a:defRPr/>
            </a:pPr>
            <a:r>
              <a:rPr lang="en-US" u="sng" dirty="0">
                <a:solidFill>
                  <a:srgbClr val="0000FF"/>
                </a:solidFill>
                <a:effectLst/>
                <a:ea typeface="Times New Roman" panose="02020603050405020304" pitchFamily="18" charset="0"/>
                <a:hlinkClick r:id="rId3"/>
              </a:rPr>
              <a:t>11-21/0953r0</a:t>
            </a:r>
            <a:r>
              <a:rPr lang="en-US" i="0" dirty="0">
                <a:solidFill>
                  <a:srgbClr val="000000"/>
                </a:solidFill>
                <a:effectLst/>
              </a:rPr>
              <a:t> </a:t>
            </a:r>
            <a:r>
              <a:rPr lang="en-US" b="0" i="0" dirty="0">
                <a:solidFill>
                  <a:srgbClr val="000000"/>
                </a:solidFill>
                <a:effectLst/>
              </a:rPr>
              <a:t>“Proposed QoS response to WBA”, Thomas Derham (Broadcom) – for reflector discussion</a:t>
            </a:r>
            <a:endParaRPr lang="en-US" u="sng" dirty="0">
              <a:solidFill>
                <a:srgbClr val="0000FF"/>
              </a:solidFill>
              <a:effectLst/>
              <a:ea typeface="Times New Roman" panose="02020603050405020304" pitchFamily="18" charset="0"/>
            </a:endParaRPr>
          </a:p>
          <a:p>
            <a:pPr marL="1257300" lvl="2" indent="-457200">
              <a:spcBef>
                <a:spcPts val="200"/>
              </a:spcBef>
              <a:buFont typeface="+mj-lt"/>
              <a:buAutoNum type="alphaLcParenR"/>
              <a:defRPr/>
            </a:pPr>
            <a:r>
              <a:rPr lang="en-US" dirty="0">
                <a:hlinkClick r:id="rId4"/>
              </a:rPr>
              <a:t>11-21/0865r2</a:t>
            </a:r>
            <a:r>
              <a:rPr lang="en-US" dirty="0"/>
              <a:t> “</a:t>
            </a:r>
            <a:r>
              <a:rPr lang="en-US" b="0" i="0" dirty="0">
                <a:solidFill>
                  <a:srgbClr val="000000"/>
                </a:solidFill>
                <a:effectLst/>
              </a:rPr>
              <a:t>Draft Reply LS from 802.11 to WBA regarding the WBA 5G &amp; Wi-Fi RAN Convergence Paper”, Joseph Levy (InterDigital)</a:t>
            </a:r>
          </a:p>
          <a:p>
            <a:pPr marL="1257300" lvl="2" indent="-457200">
              <a:spcBef>
                <a:spcPts val="200"/>
              </a:spcBef>
              <a:buFont typeface="+mj-lt"/>
              <a:buAutoNum type="alphaLcParenR"/>
              <a:defRPr/>
            </a:pPr>
            <a:r>
              <a:rPr lang="en-US" dirty="0"/>
              <a:t>???</a:t>
            </a:r>
            <a:endParaRPr lang="en-US" b="0" i="0" dirty="0">
              <a:solidFill>
                <a:srgbClr val="000000"/>
              </a:solidFill>
              <a:effectLst/>
            </a:endParaRPr>
          </a:p>
          <a:p>
            <a:pPr marL="857250" lvl="1" indent="-457200">
              <a:spcBef>
                <a:spcPts val="200"/>
              </a:spcBef>
              <a:buFont typeface="+mj-lt"/>
              <a:buAutoNum type="arabicPeriod" startAt="5"/>
              <a:defRPr/>
            </a:pPr>
            <a:r>
              <a:rPr lang="en-US" dirty="0"/>
              <a:t>Future Session Planning </a:t>
            </a:r>
          </a:p>
          <a:p>
            <a:pPr marL="857250" lvl="1" indent="-457200">
              <a:spcBef>
                <a:spcPts val="200"/>
              </a:spcBef>
              <a:buFont typeface="Times New Roman" panose="02020603050405020304" pitchFamily="18" charset="0"/>
              <a:buAutoNum type="arabicPeriod" startAt="5"/>
              <a:defRPr/>
            </a:pPr>
            <a:endParaRPr lang="en-US" alt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June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60873816-0101-4504-946e-6fdefec58fb5"/>
    <ds:schemaRef ds:uri="http://schemas.microsoft.com/office/infopath/2007/PartnerControls"/>
    <ds:schemaRef ds:uri="http://purl.org/dc/terms/"/>
    <ds:schemaRef ds:uri="http://schemas.openxmlformats.org/package/2006/metadata/core-properties"/>
    <ds:schemaRef ds:uri="4e36d776-f4f9-4739-bb28-fcc060563e14"/>
    <ds:schemaRef ds:uri="http://schemas.microsoft.com/office/2006/documentManagement/typ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20322</TotalTime>
  <Words>2071</Words>
  <Application>Microsoft Office PowerPoint</Application>
  <PresentationFormat>Widescreen</PresentationFormat>
  <Paragraphs>232</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Monotype Sorts</vt:lpstr>
      <vt:lpstr>Symbol</vt:lpstr>
      <vt:lpstr>Times New Roman</vt:lpstr>
      <vt:lpstr>Office Theme</vt:lpstr>
      <vt:lpstr>Document</vt:lpstr>
      <vt:lpstr>AANI SC Teleconference Agenda 7 July</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14</cp:revision>
  <dcterms:created xsi:type="dcterms:W3CDTF">2021-01-13T08:32:13Z</dcterms:created>
  <dcterms:modified xsi:type="dcterms:W3CDTF">2021-07-06T03:27:39Z</dcterms:modified>
</cp:coreProperties>
</file>