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78"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7" d="100"/>
          <a:sy n="87" d="100"/>
        </p:scale>
        <p:origin x="298"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0864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2021</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2021</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2021</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802.11-21/1049r1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5 July 2021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2021-6-29</a:t>
            </a:r>
          </a:p>
        </p:txBody>
      </p:sp>
      <p:sp>
        <p:nvSpPr>
          <p:cNvPr id="6" name="Date Placeholder 3"/>
          <p:cNvSpPr>
            <a:spLocks noGrp="1"/>
          </p:cNvSpPr>
          <p:nvPr>
            <p:ph type="dt" idx="10"/>
          </p:nvPr>
        </p:nvSpPr>
        <p:spPr/>
        <p:txBody>
          <a:bodyPr/>
          <a:lstStyle/>
          <a:p>
            <a:r>
              <a:rPr lang="en-US"/>
              <a:t>June 2021</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name="Document" r:id="rId3" imgW="10440870" imgH="2539535" progId="Word.Document.8">
                  <p:embed/>
                </p:oleObj>
              </mc:Choice>
              <mc:Fallback>
                <p:oleObj name="Document" r:id="rId3" imgW="10440870" imgH="2539535" progId="Word.Document.8">
                  <p:embed/>
                  <p:pic>
                    <p:nvPicPr>
                      <p:cNvPr id="0" name="Picture 3"/>
                      <p:cNvPicPr>
                        <a:picLocks noChangeAspect="1" noChangeArrowheads="1"/>
                      </p:cNvPicPr>
                      <p:nvPr/>
                    </p:nvPicPr>
                    <p:blipFill>
                      <a:blip r:embed="rId4"/>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904381"/>
          </a:xfrm>
        </p:spPr>
        <p:txBody>
          <a:bodyPr numCol="2"/>
          <a:lstStyle/>
          <a:p>
            <a:pPr algn="just"/>
            <a:r>
              <a:rPr lang="en-GB" altLang="en-US" dirty="0"/>
              <a:t>Agenda Agreement </a:t>
            </a:r>
          </a:p>
          <a:p>
            <a:pPr algn="just"/>
            <a:r>
              <a:rPr lang="en-GB" altLang="en-US" dirty="0"/>
              <a:t>Submissions to be discussed</a:t>
            </a:r>
          </a:p>
          <a:p>
            <a:pPr marL="800100" lvl="1" indent="-342900" algn="just">
              <a:buFontTx/>
              <a:buChar char="-"/>
            </a:pPr>
            <a:r>
              <a:rPr lang="en-GB" altLang="en-US" dirty="0"/>
              <a:t>Draft 0.5 status review</a:t>
            </a:r>
          </a:p>
          <a:p>
            <a:pPr marL="1200150" lvl="2" indent="-342900" algn="just">
              <a:buFontTx/>
              <a:buChar char="-"/>
            </a:pPr>
            <a:r>
              <a:rPr lang="en-GB" altLang="en-US" dirty="0"/>
              <a:t>Comments against D0.5 –  </a:t>
            </a:r>
            <a:br>
              <a:rPr lang="en-GB" altLang="en-US" dirty="0"/>
            </a:br>
            <a:r>
              <a:rPr lang="en-GB" altLang="en-US" dirty="0"/>
              <a:t>doc. 11-21-1050r0</a:t>
            </a:r>
          </a:p>
          <a:p>
            <a:pPr marL="800100" lvl="1" indent="-342900" algn="just">
              <a:buFontTx/>
              <a:buChar char="-"/>
            </a:pPr>
            <a:r>
              <a:rPr lang="en-GB" altLang="en-US" dirty="0"/>
              <a:t>PAR change request language </a:t>
            </a:r>
          </a:p>
          <a:p>
            <a:pPr marL="57150"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extLst>
      <p:ext uri="{BB962C8B-B14F-4D97-AF65-F5344CB8AC3E}">
        <p14:creationId xmlns:p14="http://schemas.microsoft.com/office/powerpoint/2010/main" val="3615042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5 July 2021.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1615</Words>
  <Application>Microsoft Office PowerPoint</Application>
  <PresentationFormat>Widescreen</PresentationFormat>
  <Paragraphs>192</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Monotype Sorts</vt:lpstr>
      <vt:lpstr>Times New Roman</vt:lpstr>
      <vt:lpstr>Office Theme</vt:lpstr>
      <vt:lpstr>Document</vt:lpstr>
      <vt:lpstr>Light Communications Task Group (TGbb)  5 July 2021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55</cp:revision>
  <cp:lastPrinted>1601-01-01T00:00:00Z</cp:lastPrinted>
  <dcterms:created xsi:type="dcterms:W3CDTF">2019-08-08T09:50:31Z</dcterms:created>
  <dcterms:modified xsi:type="dcterms:W3CDTF">2021-07-05T15:13:34Z</dcterms:modified>
</cp:coreProperties>
</file>