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5 July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2021-6-29</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0.5 status review</a:t>
            </a:r>
          </a:p>
          <a:p>
            <a:pPr marL="1200150" lvl="2" indent="-342900" algn="just">
              <a:buFontTx/>
              <a:buChar char="-"/>
            </a:pPr>
            <a:r>
              <a:rPr lang="en-GB" altLang="en-US" dirty="0"/>
              <a:t>Comments against D0.5 –  </a:t>
            </a:r>
            <a:br>
              <a:rPr lang="en-GB" altLang="en-US" dirty="0"/>
            </a:br>
            <a:r>
              <a:rPr lang="en-GB" altLang="en-US" dirty="0"/>
              <a:t>doc. 11-21-1050r0</a:t>
            </a:r>
          </a:p>
          <a:p>
            <a:pPr marL="800100" lvl="1" indent="-342900" algn="just">
              <a:buFontTx/>
              <a:buChar char="-"/>
            </a:pPr>
            <a:r>
              <a:rPr lang="en-GB" altLang="en-US" dirty="0"/>
              <a:t>PAR change request language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5 July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1615</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5 July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55</cp:revision>
  <cp:lastPrinted>1601-01-01T00:00:00Z</cp:lastPrinted>
  <dcterms:created xsi:type="dcterms:W3CDTF">2019-08-08T09:50:31Z</dcterms:created>
  <dcterms:modified xsi:type="dcterms:W3CDTF">2021-07-05T15:13:34Z</dcterms:modified>
</cp:coreProperties>
</file>