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8" d="100"/>
          <a:sy n="88" d="100"/>
        </p:scale>
        <p:origin x="106" y="1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802.11-21/1049r0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5 July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2021-6-29</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Draft 0.5 status review</a:t>
            </a:r>
          </a:p>
          <a:p>
            <a:pPr marL="1200150" lvl="2" indent="-342900" algn="just">
              <a:buFontTx/>
              <a:buChar char="-"/>
            </a:pPr>
            <a:r>
              <a:rPr lang="en-GB" altLang="en-US" dirty="0"/>
              <a:t>Comments against D0.5 –  </a:t>
            </a:r>
            <a:br>
              <a:rPr lang="en-GB" altLang="en-US" dirty="0"/>
            </a:br>
            <a:r>
              <a:rPr lang="en-GB" altLang="en-US" dirty="0"/>
              <a:t>doc. </a:t>
            </a:r>
            <a:r>
              <a:rPr lang="en-GB" altLang="en-US"/>
              <a:t>11-21-1044r0</a:t>
            </a: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5 July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1611</Words>
  <Application>Microsoft Office PowerPoint</Application>
  <PresentationFormat>Widescreen</PresentationFormat>
  <Paragraphs>191</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5 July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54</cp:revision>
  <cp:lastPrinted>1601-01-01T00:00:00Z</cp:lastPrinted>
  <dcterms:created xsi:type="dcterms:W3CDTF">2019-08-08T09:50:31Z</dcterms:created>
  <dcterms:modified xsi:type="dcterms:W3CDTF">2021-07-05T09:42:24Z</dcterms:modified>
</cp:coreProperties>
</file>