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9" r:id="rId5"/>
    <p:sldId id="268" r:id="rId6"/>
    <p:sldId id="263" r:id="rId7"/>
    <p:sldId id="270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28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9/28/2021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14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802.11-21/1046r3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Multi-AP: TWT Information Sharing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2021-09-07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Ahmed Ibrahim,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969769"/>
              </p:ext>
            </p:extLst>
          </p:nvPr>
        </p:nvGraphicFramePr>
        <p:xfrm>
          <a:off x="993775" y="2428875"/>
          <a:ext cx="10166350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10535088" imgH="2866335" progId="Word.Document.8">
                  <p:embed/>
                </p:oleObj>
              </mc:Choice>
              <mc:Fallback>
                <p:oleObj name="Document" r:id="rId4" imgW="10535088" imgH="28663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166350" cy="2771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facilitation of TWT coordination for Multi-AP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8"/>
            <a:ext cx="10361084" cy="84119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5629855" cy="3429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Multi-AP operation is an essential feature in R2 for dense networks [3]</a:t>
            </a:r>
          </a:p>
          <a:p>
            <a:pPr marL="800100" lvl="1" indent="-342900">
              <a:buFontTx/>
              <a:buChar char="-"/>
            </a:pPr>
            <a:r>
              <a:rPr lang="en-GB" sz="2000" dirty="0" smtClean="0"/>
              <a:t>An </a:t>
            </a:r>
            <a:r>
              <a:rPr lang="en-GB" sz="2000" dirty="0"/>
              <a:t>EHT AP which obtains a TXOP and initiates the </a:t>
            </a:r>
            <a:r>
              <a:rPr lang="en-GB" sz="2000" dirty="0" smtClean="0"/>
              <a:t>multi-AP coordination </a:t>
            </a:r>
            <a:r>
              <a:rPr lang="en-GB" sz="2000" dirty="0"/>
              <a:t>is the sharing </a:t>
            </a:r>
            <a:r>
              <a:rPr lang="en-GB" sz="2000" dirty="0" smtClean="0"/>
              <a:t>AP while an </a:t>
            </a:r>
            <a:r>
              <a:rPr lang="en-GB" sz="2000" dirty="0"/>
              <a:t>EHT AP which is coordinated for the multi-AP </a:t>
            </a:r>
            <a:r>
              <a:rPr lang="en-GB" sz="2000" dirty="0" smtClean="0"/>
              <a:t>transmission by </a:t>
            </a:r>
            <a:r>
              <a:rPr lang="en-GB" sz="2000" dirty="0"/>
              <a:t>the sharing AP is the shared AP</a:t>
            </a:r>
            <a:r>
              <a:rPr lang="en-GB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STAs in overlapping areas suffer extra interference (e.g., STA3 and STA4)</a:t>
            </a: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270" y="1628079"/>
            <a:ext cx="5715000" cy="287940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877399" y="1642646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1925" y="158847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4529516"/>
            <a:ext cx="10820400" cy="1945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Frequency/time resources of an obtained TXOP will be shared between sharing AP and a set of APs participating in multi-AP coordination [3],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Joint sequential NDP sounding shall be supported as an optional mode in multi-AP systems [3]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383030"/>
            <a:ext cx="10744199" cy="501777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Victim links (such as AP1-STA3 or AP2-STA4 links) can be part of TWT or restricted TWT schedule or may have some other power saving mode (PSM)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means that those links are awake for a known service period (SP) time and in doze state the rest of the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Coordination of interfering links based on their</a:t>
            </a:r>
          </a:p>
          <a:p>
            <a:pPr marL="457200" lvl="1" indent="0"/>
            <a:r>
              <a:rPr lang="en-US" dirty="0" smtClean="0"/>
              <a:t>wake-up times and durations is useful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Such coordination requires announcing TWT </a:t>
            </a:r>
          </a:p>
          <a:p>
            <a:pPr marL="457200" lvl="1" indent="0"/>
            <a:r>
              <a:rPr lang="en-US" dirty="0" smtClean="0"/>
              <a:t>schedule of the victim link by the sharing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Once shared APs receive TWT/restricted TWT</a:t>
            </a:r>
          </a:p>
          <a:p>
            <a:pPr marL="457200" lvl="1" indent="0"/>
            <a:r>
              <a:rPr lang="en-US" dirty="0" smtClean="0"/>
              <a:t>schedule of the victim link, APs can coordinate</a:t>
            </a:r>
          </a:p>
          <a:p>
            <a:pPr marL="457200" lvl="1" indent="0"/>
            <a:r>
              <a:rPr lang="en-US" dirty="0" smtClean="0"/>
              <a:t>interfering links transmission by either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muting them during victim’s link SP,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 err="1" smtClean="0"/>
              <a:t>orthogonalizing</a:t>
            </a:r>
            <a:r>
              <a:rPr lang="en-US" dirty="0" smtClean="0"/>
              <a:t> their transmission in time with SP of the victim link,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power </a:t>
            </a:r>
            <a:r>
              <a:rPr lang="en-US" dirty="0" err="1" smtClean="0"/>
              <a:t>backoff</a:t>
            </a:r>
            <a:r>
              <a:rPr lang="en-US" dirty="0" smtClean="0"/>
              <a:t> during these durations (i.e., time-selective spatial reuse).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654" y="2819400"/>
            <a:ext cx="5173130" cy="2622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361084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</a:t>
            </a:r>
            <a:r>
              <a:rPr lang="en-US" altLang="zh-CN" sz="2000" dirty="0"/>
              <a:t>this contribution, we propose the </a:t>
            </a:r>
            <a:r>
              <a:rPr lang="en-US" altLang="zh-CN" sz="2000" dirty="0" smtClean="0"/>
              <a:t>coordination </a:t>
            </a:r>
            <a:r>
              <a:rPr lang="en-US" altLang="zh-CN" sz="2000" dirty="0"/>
              <a:t>of </a:t>
            </a:r>
            <a:r>
              <a:rPr lang="en-US" altLang="zh-CN" sz="2000" dirty="0" smtClean="0"/>
              <a:t>TWT in multi-AP operation</a:t>
            </a:r>
            <a:endParaRPr lang="en-US" altLang="zh-CN" sz="2000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This can help both legacy and non-legacy links to utilize MAP coordination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Latency-sensitive traffic can also be further protected by TWT coordination</a:t>
            </a:r>
          </a:p>
          <a:p>
            <a:pPr marL="0" indent="0"/>
            <a:endParaRPr lang="en-US" altLang="zh-CN" sz="20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sharing power saving parameters (such as TWT or </a:t>
            </a:r>
            <a:r>
              <a:rPr lang="en-US" altLang="zh-CN" dirty="0" err="1" smtClean="0"/>
              <a:t>rTWT</a:t>
            </a:r>
            <a:r>
              <a:rPr lang="en-US" altLang="zh-CN" dirty="0" smtClean="0"/>
              <a:t> parameters) of victim links (i.e., links suffering from extra interference from OBSS) can be beneficial for multi-AP coordination in 11be in R2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that TWT information sharing should be supported for interference mitigation and for better protection of latency-sensitive </a:t>
            </a:r>
            <a:r>
              <a:rPr lang="en-US" altLang="zh-CN" dirty="0" smtClean="0"/>
              <a:t>traffic</a:t>
            </a:r>
            <a:r>
              <a:rPr lang="en-US" altLang="zh-CN" dirty="0"/>
              <a:t> </a:t>
            </a:r>
            <a:r>
              <a:rPr lang="en-US" altLang="zh-CN" dirty="0" smtClean="0"/>
              <a:t>in multi-AP operation in R2 in 11be</a:t>
            </a:r>
            <a:endParaRPr lang="en-US" altLang="zh-CN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Yes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No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Abstain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251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</a:t>
            </a:r>
            <a:r>
              <a:rPr lang="en-US" altLang="zh-CN" dirty="0" smtClean="0"/>
              <a:t>10.47 (Target wake time - TWT)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[2] IEEE </a:t>
            </a:r>
            <a:r>
              <a:rPr lang="en-US" altLang="zh-CN" dirty="0" smtClean="0"/>
              <a:t>P802.11be/D1.0 </a:t>
            </a:r>
            <a:r>
              <a:rPr lang="en-US" altLang="zh-CN" dirty="0"/>
              <a:t>– </a:t>
            </a:r>
            <a:r>
              <a:rPr lang="en-US" altLang="zh-CN" dirty="0" smtClean="0"/>
              <a:t>35.6 (Restricted TWT)</a:t>
            </a:r>
            <a:endParaRPr lang="en-US" altLang="zh-CN" dirty="0"/>
          </a:p>
          <a:p>
            <a:r>
              <a:rPr lang="en-US" altLang="zh-CN" dirty="0" smtClean="0"/>
              <a:t>[3] </a:t>
            </a:r>
            <a:r>
              <a:rPr lang="en-US" dirty="0"/>
              <a:t>IEEE 802.11-19/1935r30, “Compendium of straw polls and potential changes to the Specification Framework Document - Part 2”, June </a:t>
            </a:r>
            <a:r>
              <a:rPr lang="en-US" dirty="0" smtClean="0"/>
              <a:t>2021</a:t>
            </a:r>
          </a:p>
          <a:p>
            <a:r>
              <a:rPr lang="en-GB" dirty="0" smtClean="0"/>
              <a:t>[4] </a:t>
            </a:r>
            <a:r>
              <a:rPr lang="en-US" dirty="0"/>
              <a:t>IEEE </a:t>
            </a:r>
            <a:r>
              <a:rPr lang="en-US" dirty="0" smtClean="0"/>
              <a:t>802.11-19/1582r2, “Coordinated </a:t>
            </a:r>
            <a:r>
              <a:rPr lang="en-US" dirty="0"/>
              <a:t>AP Time/Frequency Sharing in a Transmit Opportunity in 11be</a:t>
            </a:r>
            <a:r>
              <a:rPr lang="en-US" dirty="0" smtClean="0"/>
              <a:t>”, Jan 2020</a:t>
            </a:r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13637</TotalTime>
  <Words>576</Words>
  <Application>Microsoft Office PowerPoint</Application>
  <PresentationFormat>Widescreen</PresentationFormat>
  <Paragraphs>92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Gothic</vt:lpstr>
      <vt:lpstr>Arial</vt:lpstr>
      <vt:lpstr>Arial Unicode MS</vt:lpstr>
      <vt:lpstr>Times New Roman</vt:lpstr>
      <vt:lpstr>Office Theme</vt:lpstr>
      <vt:lpstr>Document</vt:lpstr>
      <vt:lpstr>Multi-AP: TWT Information Sharing</vt:lpstr>
      <vt:lpstr>Abstract</vt:lpstr>
      <vt:lpstr>Background</vt:lpstr>
      <vt:lpstr>Motivation</vt:lpstr>
      <vt:lpstr>Summary</vt:lpstr>
      <vt:lpstr>SP 1</vt:lpstr>
      <vt:lpstr>SP 2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Broadcast TWT for MLDs</dc:title>
  <dc:creator>Rubayet Shafin/Future Cellular Systems /SRA/Engineer/Samsung Electronics;r.shafin@samsung.com</dc:creator>
  <cp:lastModifiedBy>Ahmed Ibrahim/Future Cellular Systems /SRA/Associate/삼성전자</cp:lastModifiedBy>
  <cp:revision>147</cp:revision>
  <cp:lastPrinted>1601-01-01T00:00:00Z</cp:lastPrinted>
  <dcterms:created xsi:type="dcterms:W3CDTF">2021-02-24T17:42:37Z</dcterms:created>
  <dcterms:modified xsi:type="dcterms:W3CDTF">2021-09-28T23:20:50Z</dcterms:modified>
</cp:coreProperties>
</file>