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62" r:id="rId4"/>
    <p:sldId id="269" r:id="rId5"/>
    <p:sldId id="268" r:id="rId6"/>
    <p:sldId id="263" r:id="rId7"/>
    <p:sldId id="264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84" d="100"/>
          <a:sy n="84" d="100"/>
        </p:scale>
        <p:origin x="350" y="11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802.11-21/xxxxr0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B9CF26-8FC1-4244-A4C2-7BD575204F1F}" type="datetime1">
              <a:rPr lang="en-US" smtClean="0"/>
              <a:t>9/7/2021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Samsung Research America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802.11-21/xxxxr0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5AF21B2E-59E6-4ABB-B398-2F7D4E268706}" type="datetime1">
              <a:rPr lang="en-US" smtClean="0"/>
              <a:t>9/7/2021</a:t>
            </a:fld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Samsung Research America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Samsung Research America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Samsung Research America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Samsung Research America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Samsung Research America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1186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Samsung Research America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5496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Samsung Research America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6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Samsung Research America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</a:t>
            </a:r>
            <a:r>
              <a:rPr lang="en-US" dirty="0" smtClean="0"/>
              <a:t>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Samsung Research America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Samsung Research America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2021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</a:t>
            </a:r>
            <a:r>
              <a:rPr lang="en-US" dirty="0" smtClean="0"/>
              <a:t>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Samsung Research America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</a:t>
            </a:r>
            <a:r>
              <a:rPr lang="en-US" dirty="0" smtClean="0"/>
              <a:t>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Samsung Research America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</a:t>
            </a:r>
            <a:r>
              <a:rPr lang="en-US" dirty="0" smtClean="0"/>
              <a:t>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Samsung Research America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</a:t>
            </a:r>
            <a:r>
              <a:rPr lang="en-US" dirty="0" smtClean="0"/>
              <a:t>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Samsung Research America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</a:t>
            </a:r>
            <a:r>
              <a:rPr lang="en-US" dirty="0" smtClean="0"/>
              <a:t>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Samsung Research America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</a:t>
            </a:r>
            <a:r>
              <a:rPr lang="en-US" dirty="0" smtClean="0"/>
              <a:t>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Samsung Research America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</a:t>
            </a:r>
            <a:r>
              <a:rPr lang="en-US" dirty="0" smtClean="0"/>
              <a:t>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Samsung Research America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Samsung Research America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99493" y="333375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802.11-21/1046r1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606425"/>
            <a:ext cx="10415016" cy="13335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 smtClean="0"/>
              <a:t>Multi-AP: TWT Information Sharing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</a:t>
            </a:r>
            <a:r>
              <a:rPr lang="en-GB" sz="2000" b="0" smtClean="0"/>
              <a:t>2021-07-02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</a:t>
            </a:r>
            <a:r>
              <a:rPr lang="en-US" dirty="0" smtClean="0"/>
              <a:t>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Samsung Research America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7001027"/>
              </p:ext>
            </p:extLst>
          </p:nvPr>
        </p:nvGraphicFramePr>
        <p:xfrm>
          <a:off x="989013" y="2424113"/>
          <a:ext cx="10217150" cy="279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2" name="Document" r:id="rId4" imgW="10489272" imgH="2867055" progId="Word.Document.8">
                  <p:embed/>
                </p:oleObj>
              </mc:Choice>
              <mc:Fallback>
                <p:oleObj name="Document" r:id="rId4" imgW="10489272" imgH="286705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9013" y="2424113"/>
                        <a:ext cx="10217150" cy="27971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In this contribution, we propose the facilitation of TWT coordination for Multi-AP operation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Samsung Research America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</a:t>
            </a:r>
            <a:r>
              <a:rPr lang="en-US" dirty="0" smtClean="0"/>
              <a:t>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57258"/>
            <a:ext cx="10361084" cy="841190"/>
          </a:xfrm>
        </p:spPr>
        <p:txBody>
          <a:bodyPr/>
          <a:lstStyle/>
          <a:p>
            <a:r>
              <a:rPr lang="en-GB" dirty="0" smtClean="0"/>
              <a:t>Background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219200"/>
            <a:ext cx="5629855" cy="34290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Multi-AP operation is an essential feature in R2 for dense networks [3]</a:t>
            </a:r>
          </a:p>
          <a:p>
            <a:pPr marL="800100" lvl="1" indent="-342900">
              <a:buFontTx/>
              <a:buChar char="-"/>
            </a:pPr>
            <a:r>
              <a:rPr lang="en-GB" sz="2000" dirty="0" smtClean="0"/>
              <a:t>An </a:t>
            </a:r>
            <a:r>
              <a:rPr lang="en-GB" sz="2000" dirty="0"/>
              <a:t>EHT AP which obtains a TXOP and initiates the </a:t>
            </a:r>
            <a:r>
              <a:rPr lang="en-GB" sz="2000" dirty="0" smtClean="0"/>
              <a:t>multi-AP coordination </a:t>
            </a:r>
            <a:r>
              <a:rPr lang="en-GB" sz="2000" dirty="0"/>
              <a:t>is the sharing </a:t>
            </a:r>
            <a:r>
              <a:rPr lang="en-GB" sz="2000" dirty="0" smtClean="0"/>
              <a:t>AP while an </a:t>
            </a:r>
            <a:r>
              <a:rPr lang="en-GB" sz="2000" dirty="0"/>
              <a:t>EHT AP which is coordinated for the multi-AP </a:t>
            </a:r>
            <a:r>
              <a:rPr lang="en-GB" sz="2000" dirty="0" smtClean="0"/>
              <a:t>transmission by </a:t>
            </a:r>
            <a:r>
              <a:rPr lang="en-GB" sz="2000" dirty="0"/>
              <a:t>the sharing AP is the shared AP</a:t>
            </a:r>
            <a:r>
              <a:rPr lang="en-GB" sz="2000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STAs in overlapping areas suffer extra interference (e.g., STA3 and STA4)</a:t>
            </a:r>
            <a:endParaRPr lang="en-US" altLang="zh-CN" sz="2000" dirty="0"/>
          </a:p>
          <a:p>
            <a:pPr marL="400050">
              <a:buFont typeface="Arial" panose="020B0604020202020204" pitchFamily="34" charset="0"/>
              <a:buChar char="•"/>
            </a:pPr>
            <a:endParaRPr lang="en-US" altLang="zh-CN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Samsung Research America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</a:t>
            </a:r>
            <a:r>
              <a:rPr lang="en-US" dirty="0" smtClean="0"/>
              <a:t>2021</a:t>
            </a:r>
            <a:endParaRPr lang="en-GB" dirty="0"/>
          </a:p>
        </p:txBody>
      </p:sp>
      <p:pic>
        <p:nvPicPr>
          <p:cNvPr id="8" name="Picture 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9270" y="1628079"/>
            <a:ext cx="5715000" cy="2879409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9877399" y="1642646"/>
            <a:ext cx="7906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sharing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771925" y="1588470"/>
            <a:ext cx="7216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shared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685800" y="4529516"/>
            <a:ext cx="10820400" cy="231090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zh-CN" kern="0" dirty="0" smtClean="0"/>
              <a:t>Frequency/time resources of an obtained TXOP will be shared between sharing AP and a set of APs participating in multi-AP coordination [3], [4]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kern="0" dirty="0" smtClean="0"/>
              <a:t>Joint sequential NDP sounding shall be supported as an optional mode in multi-AP systems [3]</a:t>
            </a:r>
          </a:p>
          <a:p>
            <a:pPr marL="800100" lvl="1" indent="-342900">
              <a:buFontTx/>
              <a:buChar char="-"/>
            </a:pPr>
            <a:endParaRPr lang="en-US" altLang="zh-CN" kern="0" dirty="0" smtClean="0"/>
          </a:p>
          <a:p>
            <a:pPr marL="400050">
              <a:buFont typeface="Arial" panose="020B0604020202020204" pitchFamily="34" charset="0"/>
              <a:buChar char="•"/>
            </a:pPr>
            <a:endParaRPr lang="en-US" altLang="zh-CN" sz="2000" kern="0" dirty="0" smtClean="0"/>
          </a:p>
          <a:p>
            <a:pPr marL="400050">
              <a:buFont typeface="Arial" panose="020B0604020202020204" pitchFamily="34" charset="0"/>
              <a:buChar char="•"/>
            </a:pPr>
            <a:endParaRPr lang="en-US" altLang="zh-CN" kern="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57257"/>
            <a:ext cx="10361084" cy="1065213"/>
          </a:xfrm>
        </p:spPr>
        <p:txBody>
          <a:bodyPr/>
          <a:lstStyle/>
          <a:p>
            <a:r>
              <a:rPr lang="en-GB" dirty="0" smtClean="0"/>
              <a:t>Motivation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228600" y="1383030"/>
            <a:ext cx="10744199" cy="501777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Victim links (such as AP1-STA3 or AP2-STA4 links) can be part of TWT or restricted TWT schedule or may have some other power saving mode (PSM)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This means that those links are awake for a known service period (SP) time and in doze state the rest of the time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Coordination of interfering links based on their</a:t>
            </a:r>
          </a:p>
          <a:p>
            <a:pPr marL="457200" lvl="1" indent="0"/>
            <a:r>
              <a:rPr lang="en-US" dirty="0" smtClean="0"/>
              <a:t>wake-up times and durations is useful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Such coordination requires announcing TWT </a:t>
            </a:r>
          </a:p>
          <a:p>
            <a:pPr marL="457200" lvl="1" indent="0"/>
            <a:r>
              <a:rPr lang="en-US" dirty="0" smtClean="0"/>
              <a:t>schedule of the victim link by the sharing AP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Once shared APs receive TWT/restricted TWT</a:t>
            </a:r>
          </a:p>
          <a:p>
            <a:pPr marL="457200" lvl="1" indent="0"/>
            <a:r>
              <a:rPr lang="en-US" dirty="0" smtClean="0"/>
              <a:t>schedule of the victim link, APs can coordinate</a:t>
            </a:r>
          </a:p>
          <a:p>
            <a:pPr marL="457200" lvl="1" indent="0"/>
            <a:r>
              <a:rPr lang="en-US" dirty="0" smtClean="0"/>
              <a:t>interfering links transmission by either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dirty="0" smtClean="0"/>
              <a:t>muting them during victim’s link SP,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dirty="0" smtClean="0"/>
              <a:t>by </a:t>
            </a:r>
            <a:r>
              <a:rPr lang="en-US" dirty="0" err="1" smtClean="0"/>
              <a:t>orthogonalizing</a:t>
            </a:r>
            <a:r>
              <a:rPr lang="en-US" dirty="0" smtClean="0"/>
              <a:t> their transmission in time with SP of the victim link, or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dirty="0" smtClean="0"/>
              <a:t>power </a:t>
            </a:r>
            <a:r>
              <a:rPr lang="en-US" dirty="0" err="1" smtClean="0"/>
              <a:t>backoff</a:t>
            </a:r>
            <a:r>
              <a:rPr lang="en-US" dirty="0" smtClean="0"/>
              <a:t> during these durations (i.e., time-selective spatial reuse).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400050">
              <a:buFont typeface="Arial" panose="020B0604020202020204" pitchFamily="34" charset="0"/>
              <a:buChar char="•"/>
            </a:pPr>
            <a:endParaRPr lang="en-US" altLang="zh-CN" dirty="0" smtClean="0"/>
          </a:p>
          <a:p>
            <a:pPr marL="400050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marL="400050">
              <a:buFont typeface="Arial" panose="020B0604020202020204" pitchFamily="34" charset="0"/>
              <a:buChar char="•"/>
            </a:pPr>
            <a:endParaRPr lang="en-US" altLang="zh-CN" dirty="0" smtClean="0"/>
          </a:p>
          <a:p>
            <a:pPr marL="400050">
              <a:buFont typeface="Arial" panose="020B0604020202020204" pitchFamily="34" charset="0"/>
              <a:buChar char="•"/>
            </a:pPr>
            <a:endParaRPr lang="en-US" altLang="zh-CN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Samsung Research America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</a:t>
            </a:r>
            <a:r>
              <a:rPr lang="en-US" dirty="0" smtClean="0"/>
              <a:t>2021</a:t>
            </a:r>
            <a:endParaRPr lang="en-GB" dirty="0"/>
          </a:p>
        </p:txBody>
      </p:sp>
      <p:pic>
        <p:nvPicPr>
          <p:cNvPr id="9" name="Picture 8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6654" y="2819400"/>
            <a:ext cx="5173130" cy="262236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6243100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217" y="333375"/>
            <a:ext cx="10361084" cy="1065213"/>
          </a:xfrm>
        </p:spPr>
        <p:txBody>
          <a:bodyPr/>
          <a:lstStyle/>
          <a:p>
            <a:r>
              <a:rPr lang="en-US" dirty="0" smtClean="0"/>
              <a:t>Summary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762000" y="1143000"/>
            <a:ext cx="10361084" cy="5051647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altLang="zh-CN" sz="20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In </a:t>
            </a:r>
            <a:r>
              <a:rPr lang="en-US" altLang="zh-CN" sz="2000" dirty="0"/>
              <a:t>this contribution, we propose the </a:t>
            </a:r>
            <a:r>
              <a:rPr lang="en-US" altLang="zh-CN" sz="2000" dirty="0" smtClean="0"/>
              <a:t>coordination </a:t>
            </a:r>
            <a:r>
              <a:rPr lang="en-US" altLang="zh-CN" sz="2000" dirty="0"/>
              <a:t>of </a:t>
            </a:r>
            <a:r>
              <a:rPr lang="en-US" altLang="zh-CN" sz="2000" dirty="0" smtClean="0"/>
              <a:t>TWT in multi-AP operation</a:t>
            </a:r>
            <a:endParaRPr lang="en-US" altLang="zh-CN" sz="2000" dirty="0"/>
          </a:p>
          <a:p>
            <a:pPr marL="800100" lvl="1" indent="-342900">
              <a:buFontTx/>
              <a:buChar char="-"/>
            </a:pPr>
            <a:r>
              <a:rPr lang="en-US" altLang="zh-CN" dirty="0" smtClean="0"/>
              <a:t>This can help both legacy and non-legacy links to utilize MAP coordination</a:t>
            </a:r>
          </a:p>
          <a:p>
            <a:pPr marL="800100" lvl="1" indent="-342900">
              <a:buFontTx/>
              <a:buChar char="-"/>
            </a:pPr>
            <a:r>
              <a:rPr lang="en-US" dirty="0" smtClean="0"/>
              <a:t>Latency-sensitive traffic can also be further protected by TWT coordination</a:t>
            </a:r>
          </a:p>
          <a:p>
            <a:pPr marL="0" indent="0"/>
            <a:endParaRPr lang="en-US" altLang="zh-CN" sz="2000" dirty="0" smtClean="0"/>
          </a:p>
          <a:p>
            <a:pPr marL="400050">
              <a:buFont typeface="Arial" panose="020B0604020202020204" pitchFamily="34" charset="0"/>
              <a:buChar char="•"/>
            </a:pPr>
            <a:endParaRPr lang="en-US" sz="20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Samsung Research America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</a:t>
            </a:r>
            <a:r>
              <a:rPr lang="en-US" dirty="0" smtClean="0"/>
              <a:t>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93277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SP 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Do you agree </a:t>
            </a:r>
            <a:r>
              <a:rPr lang="en-US" altLang="zh-CN" dirty="0" smtClean="0"/>
              <a:t>that in 11be R2:</a:t>
            </a:r>
            <a:endParaRPr lang="en-US" altLang="zh-CN" dirty="0"/>
          </a:p>
          <a:p>
            <a:pPr marL="800100" lvl="1" indent="-342900">
              <a:buFontTx/>
              <a:buChar char="-"/>
            </a:pPr>
            <a:r>
              <a:rPr lang="en-US" altLang="zh-CN" dirty="0" smtClean="0"/>
              <a:t>In multi-AP operation</a:t>
            </a:r>
            <a:endParaRPr lang="en-US" altLang="zh-CN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TWT information sharing should be supported for interference mitigation and for better protection of latency-sensitive traffic.</a:t>
            </a:r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Samsung Research America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</a:t>
            </a:r>
            <a:r>
              <a:rPr lang="en-US" dirty="0" smtClean="0"/>
              <a:t>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/>
              <a:t>[1] IEEE P802.11ax/D8.0 – </a:t>
            </a:r>
            <a:r>
              <a:rPr lang="en-US" altLang="zh-CN" dirty="0" smtClean="0"/>
              <a:t>10.47 (Target wake time - TWT)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[2] IEEE </a:t>
            </a:r>
            <a:r>
              <a:rPr lang="en-US" altLang="zh-CN" dirty="0" smtClean="0"/>
              <a:t>P802.11be/D1.0 </a:t>
            </a:r>
            <a:r>
              <a:rPr lang="en-US" altLang="zh-CN" dirty="0"/>
              <a:t>– </a:t>
            </a:r>
            <a:r>
              <a:rPr lang="en-US" altLang="zh-CN" dirty="0" smtClean="0"/>
              <a:t>35.6 (Restricted TWT)</a:t>
            </a:r>
            <a:endParaRPr lang="en-US" altLang="zh-CN" dirty="0"/>
          </a:p>
          <a:p>
            <a:r>
              <a:rPr lang="en-US" altLang="zh-CN" dirty="0" smtClean="0"/>
              <a:t>[3] </a:t>
            </a:r>
            <a:r>
              <a:rPr lang="en-US" dirty="0"/>
              <a:t>IEEE 802.11-19/1935r30, “Compendium of straw polls and potential changes to the Specification Framework Document - Part 2”, June </a:t>
            </a:r>
            <a:r>
              <a:rPr lang="en-US" dirty="0" smtClean="0"/>
              <a:t>2021</a:t>
            </a:r>
          </a:p>
          <a:p>
            <a:r>
              <a:rPr lang="en-GB" dirty="0" smtClean="0"/>
              <a:t>[4] </a:t>
            </a:r>
            <a:r>
              <a:rPr lang="en-US" dirty="0"/>
              <a:t>IEEE </a:t>
            </a:r>
            <a:r>
              <a:rPr lang="en-US" dirty="0" smtClean="0"/>
              <a:t>802.11-19/1582r2, “Coordinated </a:t>
            </a:r>
            <a:r>
              <a:rPr lang="en-US" dirty="0"/>
              <a:t>AP Time/Frequency Sharing in a Transmit Opportunity in 11be</a:t>
            </a:r>
            <a:r>
              <a:rPr lang="en-US" dirty="0" smtClean="0"/>
              <a:t>”, Jan 2020</a:t>
            </a:r>
            <a:endParaRPr lang="en-US" dirty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Samsung Research America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2021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13616</TotalTime>
  <Words>493</Words>
  <Application>Microsoft Office PowerPoint</Application>
  <PresentationFormat>Widescreen</PresentationFormat>
  <Paragraphs>80</Paragraphs>
  <Slides>7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MS Gothic</vt:lpstr>
      <vt:lpstr>Arial</vt:lpstr>
      <vt:lpstr>Arial Unicode MS</vt:lpstr>
      <vt:lpstr>Times New Roman</vt:lpstr>
      <vt:lpstr>Office Theme</vt:lpstr>
      <vt:lpstr>Document</vt:lpstr>
      <vt:lpstr>Multi-AP: TWT Information Sharing</vt:lpstr>
      <vt:lpstr>Abstract</vt:lpstr>
      <vt:lpstr>Background</vt:lpstr>
      <vt:lpstr>Motivation</vt:lpstr>
      <vt:lpstr>Summary</vt:lpstr>
      <vt:lpstr>SP 1</vt:lpstr>
      <vt:lpstr>References</vt:lpstr>
    </vt:vector>
  </TitlesOfParts>
  <Company>Samsung Research America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MLO: Broadcast TWT for MLDs</dc:title>
  <dc:creator>Rubayet Shafin/Future Cellular Systems /SRA/Engineer/Samsung Electronics;r.shafin@samsung.com</dc:creator>
  <cp:lastModifiedBy>Ahmed Ibrahim/Future Cellular Systems /SRA/Associate/삼성전자</cp:lastModifiedBy>
  <cp:revision>141</cp:revision>
  <cp:lastPrinted>1601-01-01T00:00:00Z</cp:lastPrinted>
  <dcterms:created xsi:type="dcterms:W3CDTF">2021-02-24T17:42:37Z</dcterms:created>
  <dcterms:modified xsi:type="dcterms:W3CDTF">2021-09-07T15:52:37Z</dcterms:modified>
</cp:coreProperties>
</file>