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52" r:id="rId17"/>
    <p:sldId id="853" r:id="rId18"/>
    <p:sldId id="854" r:id="rId19"/>
    <p:sldId id="855"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8051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37903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10223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6128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6" y="304026"/>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1036</a:t>
            </a:r>
            <a:r>
              <a:rPr lang="en-US" altLang="en-US" sz="1800" b="1" dirty="0" smtClean="0"/>
              <a:t>r0</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July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2021-07-01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870279915"/>
              </p:ext>
            </p:extLst>
          </p:nvPr>
        </p:nvGraphicFramePr>
        <p:xfrm>
          <a:off x="762000" y="3253812"/>
          <a:ext cx="8229601" cy="143406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21/1035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Satyanarayana</a:t>
                      </a:r>
                      <a:r>
                        <a:rPr lang="en-US" altLang="zh-CN" sz="1100" dirty="0" smtClean="0">
                          <a:solidFill>
                            <a:schemeClr val="tx1"/>
                          </a:solidFill>
                        </a:rPr>
                        <a:t> </a:t>
                      </a:r>
                      <a:r>
                        <a:rPr lang="en-US" altLang="zh-CN" sz="1100" dirty="0" err="1" smtClean="0">
                          <a:solidFill>
                            <a:schemeClr val="tx1"/>
                          </a:solidFill>
                        </a:rPr>
                        <a:t>Katla</a:t>
                      </a:r>
                      <a:r>
                        <a:rPr lang="en-US" altLang="zh-CN" sz="1100" dirty="0" smtClean="0">
                          <a:solidFill>
                            <a:schemeClr val="tx1"/>
                          </a:solidFill>
                        </a:rPr>
                        <a:t> (</a:t>
                      </a:r>
                      <a:r>
                        <a:rPr lang="en-US" altLang="zh-CN" sz="1100" dirty="0" err="1" smtClean="0">
                          <a:solidFill>
                            <a:schemeClr val="tx1"/>
                          </a:solidFill>
                        </a:rPr>
                        <a:t>InterDigital</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Sensing-specific feedback using NDPA and trigger frames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94120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257180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679424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2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1800" b="1" dirty="0" smtClean="0">
                <a:cs typeface="Times New Roman" panose="02020603050405020304" pitchFamily="18" charset="0"/>
              </a:rPr>
              <a:t>July  </a:t>
            </a:r>
            <a:r>
              <a:rPr lang="en-US" altLang="zh-CN" sz="1800" b="1" dirty="0">
                <a:cs typeface="Times New Roman" panose="02020603050405020304" pitchFamily="18" charset="0"/>
              </a:rPr>
              <a:t>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July </a:t>
            </a:r>
            <a:r>
              <a:rPr lang="en-US" altLang="zh-CN" sz="1800" b="1" dirty="0">
                <a:cs typeface="Times New Roman" panose="02020603050405020304" pitchFamily="18" charset="0"/>
              </a:rPr>
              <a:t>13 (Tuesday), 9am - 11:00pm ET -------------July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16 (Friday),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19 (Monday),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solidFill>
                <a:srgbClr val="FF0000"/>
              </a:solidFill>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smtClean="0">
                <a:solidFill>
                  <a:srgbClr val="C00000"/>
                </a:solidFill>
                <a:cs typeface="Times New Roman" panose="02020603050405020304" pitchFamily="18" charset="0"/>
              </a:rPr>
              <a:t>July      27   </a:t>
            </a:r>
            <a:r>
              <a:rPr lang="en-US" altLang="zh-CN" sz="18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solidFill>
                  <a:srgbClr val="C00000"/>
                </a:solidFill>
                <a:cs typeface="Times New Roman" panose="02020603050405020304" pitchFamily="18" charset="0"/>
              </a:rPr>
              <a:t>August 3   </a:t>
            </a:r>
            <a:r>
              <a:rPr lang="en-US" altLang="zh-CN" sz="18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C00000"/>
                </a:solidFill>
                <a:cs typeface="Times New Roman" panose="02020603050405020304" pitchFamily="18" charset="0"/>
              </a:rPr>
              <a:t>August </a:t>
            </a:r>
            <a:r>
              <a:rPr lang="en-US" altLang="zh-CN" sz="1800" b="1" dirty="0" smtClean="0">
                <a:solidFill>
                  <a:srgbClr val="C00000"/>
                </a:solidFill>
                <a:cs typeface="Times New Roman" panose="02020603050405020304" pitchFamily="18" charset="0"/>
              </a:rPr>
              <a:t>10   </a:t>
            </a:r>
            <a:r>
              <a:rPr lang="en-US" altLang="zh-CN" sz="18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C00000"/>
                </a:solidFill>
                <a:cs typeface="Times New Roman" panose="02020603050405020304" pitchFamily="18" charset="0"/>
              </a:rPr>
              <a:t>August </a:t>
            </a:r>
            <a:r>
              <a:rPr lang="en-US" altLang="zh-CN" sz="1800" b="1" dirty="0" smtClean="0">
                <a:solidFill>
                  <a:srgbClr val="C00000"/>
                </a:solidFill>
                <a:cs typeface="Times New Roman" panose="02020603050405020304" pitchFamily="18" charset="0"/>
              </a:rPr>
              <a:t>17   </a:t>
            </a:r>
            <a:r>
              <a:rPr lang="en-US" altLang="zh-CN" sz="1800" b="1" dirty="0">
                <a:solidFill>
                  <a:srgbClr val="C0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C00000"/>
                </a:solidFill>
                <a:cs typeface="Times New Roman" panose="02020603050405020304" pitchFamily="18" charset="0"/>
              </a:rPr>
              <a:t>August </a:t>
            </a:r>
            <a:r>
              <a:rPr lang="en-US" altLang="zh-CN" sz="1800" b="1" dirty="0" smtClean="0">
                <a:solidFill>
                  <a:srgbClr val="C00000"/>
                </a:solidFill>
                <a:cs typeface="Times New Roman" panose="02020603050405020304" pitchFamily="18" charset="0"/>
              </a:rPr>
              <a:t>24   </a:t>
            </a:r>
            <a:r>
              <a:rPr lang="en-US" altLang="zh-CN" sz="1800" b="1" dirty="0">
                <a:solidFill>
                  <a:srgbClr val="C00000"/>
                </a:solidFill>
                <a:cs typeface="Times New Roman" panose="02020603050405020304" pitchFamily="18" charset="0"/>
              </a:rPr>
              <a:t>(Tuesday), 10am - 12:00pm </a:t>
            </a:r>
            <a:r>
              <a:rPr lang="en-US" altLang="zh-CN" sz="1800" b="1" dirty="0" smtClean="0">
                <a:solidFill>
                  <a:srgbClr val="C0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C00000"/>
                </a:solidFill>
                <a:cs typeface="Times New Roman" panose="02020603050405020304" pitchFamily="18" charset="0"/>
              </a:rPr>
              <a:t>August </a:t>
            </a:r>
            <a:r>
              <a:rPr lang="en-US" altLang="zh-CN" sz="1800" b="1" dirty="0" smtClean="0">
                <a:solidFill>
                  <a:srgbClr val="C00000"/>
                </a:solidFill>
                <a:cs typeface="Times New Roman" panose="02020603050405020304" pitchFamily="18" charset="0"/>
              </a:rPr>
              <a:t>31   </a:t>
            </a:r>
            <a:r>
              <a:rPr lang="en-US" altLang="zh-CN" sz="1800" b="1" dirty="0">
                <a:solidFill>
                  <a:srgbClr val="C00000"/>
                </a:solidFill>
                <a:cs typeface="Times New Roman" panose="02020603050405020304" pitchFamily="18" charset="0"/>
              </a:rPr>
              <a:t>(Tuesday), 10am - 12:00pm </a:t>
            </a:r>
            <a:r>
              <a:rPr lang="en-US" altLang="zh-CN" sz="1800" b="1" dirty="0" smtClean="0">
                <a:solidFill>
                  <a:srgbClr val="C0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solidFill>
                  <a:srgbClr val="C00000"/>
                </a:solidFill>
                <a:cs typeface="Times New Roman" panose="02020603050405020304" pitchFamily="18" charset="0"/>
              </a:rPr>
              <a:t>September 7   </a:t>
            </a:r>
            <a:r>
              <a:rPr lang="en-US" altLang="zh-CN" sz="1800" b="1" dirty="0">
                <a:solidFill>
                  <a:srgbClr val="C00000"/>
                </a:solidFill>
                <a:cs typeface="Times New Roman" panose="02020603050405020304" pitchFamily="18" charset="0"/>
              </a:rPr>
              <a:t>(Tuesday), 10am - 12:00pm </a:t>
            </a:r>
            <a:r>
              <a:rPr lang="en-US" altLang="zh-CN" sz="1800" b="1" dirty="0" smtClean="0">
                <a:solidFill>
                  <a:srgbClr val="C00000"/>
                </a:solidFill>
                <a:cs typeface="Times New Roman" panose="02020603050405020304" pitchFamily="18" charset="0"/>
              </a:rPr>
              <a:t>ET</a:t>
            </a:r>
            <a:endParaRPr lang="en-US" altLang="zh-CN" sz="1800" b="1" dirty="0">
              <a:solidFill>
                <a:srgbClr val="C00000"/>
              </a:solidFill>
              <a:cs typeface="Times New Roman" panose="02020603050405020304" pitchFamily="18" charset="0"/>
            </a:endParaRPr>
          </a:p>
        </p:txBody>
      </p:sp>
    </p:spTree>
    <p:extLst>
      <p:ext uri="{BB962C8B-B14F-4D97-AF65-F5344CB8AC3E}">
        <p14:creationId xmlns:p14="http://schemas.microsoft.com/office/powerpoint/2010/main" val="1112019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July 6</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July </a:t>
            </a:r>
            <a:r>
              <a:rPr lang="en-US" altLang="en-US" dirty="0" smtClean="0">
                <a:solidFill>
                  <a:srgbClr val="0000FF"/>
                </a:solidFill>
              </a:rPr>
              <a:t>6</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106103</TotalTime>
  <Words>1648</Words>
  <Application>Microsoft Office PowerPoint</Application>
  <PresentationFormat>全屏显示(4:3)</PresentationFormat>
  <Paragraphs>239</Paragraphs>
  <Slides>19</Slides>
  <Notes>19</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19</vt:i4>
      </vt:variant>
    </vt:vector>
  </HeadingPairs>
  <TitlesOfParts>
    <vt:vector size="27" baseType="lpstr">
      <vt:lpstr>Monotype Sorts</vt:lpstr>
      <vt:lpstr>MS Gothic</vt:lpstr>
      <vt:lpstr>MS PGothic</vt:lpstr>
      <vt:lpstr>Arial</vt:lpstr>
      <vt:lpstr>Calibri</vt:lpstr>
      <vt:lpstr>Helvetica</vt:lpstr>
      <vt:lpstr>Times New Roman</vt:lpstr>
      <vt:lpstr>802-11-Submission</vt:lpstr>
      <vt:lpstr>Task Group bf Meeting agenda, July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4655</cp:revision>
  <cp:lastPrinted>2014-11-04T15:04:57Z</cp:lastPrinted>
  <dcterms:created xsi:type="dcterms:W3CDTF">2007-04-17T18:10:23Z</dcterms:created>
  <dcterms:modified xsi:type="dcterms:W3CDTF">2021-07-01T08:32:36Z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(3)UPLB3sVhSFep3aUeGINUIOYXLL0vvfhkFL0GkiXnrdBtwavX2/rhkGqnNV7PUwI5XXmNrLBu
ihlmbM1/d7B4YnttTp7DHDQcj5O+NsAeoJZQLZH42nmBdPqeSRTxRrVg1iRIcMc5W2EVf2yT
rQzepg8a5vPoy5+xMXBm2m1UUra2/MKPwW3EqpGm+wmY6X3PQS4x53m6nV0IV98d46GEhxBE
lzBLt65lLa9qXhSfXi</vt:lpwstr>
  </property>
  <property fmtid="{D5CDD505-2E9C-101B-9397-08002B2CF9AE}" pid="27" name="_2015_ms_pID_7253431">
    <vt:lpwstr>TIOQBHD364nTdMRy3ReLd6MtQJhbkLPHPHJzp8SJVQuKYNarmk3Odx
KsS9xNMebzwG4gOgtbL0Bf/3Y6jEJAb171VfkI1UCZMZ5rlovKi6NV4Wc5lZ+SiOVWpiupOh
y1dHDMiTUI0f5P9sbKJBlq8WMF95s0eaSYmIo/SPD5CdZk0qfqfLQf4xmm6Gh6HG0n/on4jP
9dEwlfYu1Az7zL44/g8iYY0LhRJVaLsPaJ8g</vt:lpwstr>
  </property>
  <property fmtid="{D5CDD505-2E9C-101B-9397-08002B2CF9AE}" pid="28" name="_2015_ms_pID_7253432">
    <vt:lpwstr>ew==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1622555274</vt:lpwstr>
  </property>
</Properties>
</file>