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802.11-21/1022r0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28 June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2021-6-15</a:t>
            </a:r>
          </a:p>
        </p:txBody>
      </p:sp>
      <p:sp>
        <p:nvSpPr>
          <p:cNvPr id="6" name="Date Placeholder 3"/>
          <p:cNvSpPr>
            <a:spLocks noGrp="1"/>
          </p:cNvSpPr>
          <p:nvPr>
            <p:ph type="dt" idx="10"/>
          </p:nvPr>
        </p:nvSpPr>
        <p:spPr/>
        <p:txBody>
          <a:bodyPr/>
          <a:lstStyle/>
          <a:p>
            <a:r>
              <a:rPr lang="en-US"/>
              <a:t>June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Draft 0.5 status review</a:t>
            </a:r>
          </a:p>
          <a:p>
            <a:pPr marL="1200150" lvl="2" indent="-342900" algn="just">
              <a:buFontTx/>
              <a:buChar char="-"/>
            </a:pPr>
            <a:r>
              <a:rPr lang="en-GB" altLang="en-US" dirty="0"/>
              <a:t>Template for comments – </a:t>
            </a:r>
            <a:br>
              <a:rPr lang="en-GB" altLang="en-US" dirty="0"/>
            </a:br>
            <a:r>
              <a:rPr lang="en-GB" altLang="en-US" dirty="0"/>
              <a:t>doc. 11-21-0992r0 </a:t>
            </a:r>
          </a:p>
          <a:p>
            <a:pPr marL="1200150" lvl="2" indent="-342900" algn="just">
              <a:buFontTx/>
              <a:buChar char="-"/>
            </a:pPr>
            <a:r>
              <a:rPr lang="en-GB" altLang="en-US" dirty="0"/>
              <a:t>11bb current status and way forward – doc. 11-21-1016r0 </a:t>
            </a:r>
          </a:p>
          <a:p>
            <a:pPr marL="1200150" lvl="2" indent="-342900" algn="just">
              <a:buFontTx/>
              <a:buChar char="-"/>
            </a:pPr>
            <a:r>
              <a:rPr lang="en-GB" altLang="en-US" dirty="0"/>
              <a:t>Comments against D0.5 –  </a:t>
            </a:r>
            <a:br>
              <a:rPr lang="en-GB" altLang="en-US" dirty="0"/>
            </a:br>
            <a:r>
              <a:rPr lang="en-GB" altLang="en-US" dirty="0"/>
              <a:t>doc. 11-21-1017r0</a:t>
            </a:r>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28 June 2021.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1629</Words>
  <Application>Microsoft Office PowerPoint</Application>
  <PresentationFormat>Widescreen</PresentationFormat>
  <Paragraphs>194</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28 June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51</cp:revision>
  <cp:lastPrinted>1601-01-01T00:00:00Z</cp:lastPrinted>
  <dcterms:created xsi:type="dcterms:W3CDTF">2019-08-08T09:50:31Z</dcterms:created>
  <dcterms:modified xsi:type="dcterms:W3CDTF">2021-06-28T13:15:12Z</dcterms:modified>
</cp:coreProperties>
</file>