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9" r:id="rId5"/>
    <p:sldId id="294" r:id="rId6"/>
    <p:sldId id="307" r:id="rId7"/>
    <p:sldId id="304" r:id="rId8"/>
    <p:sldId id="306" r:id="rId9"/>
    <p:sldId id="301" r:id="rId10"/>
    <p:sldId id="309" r:id="rId11"/>
    <p:sldId id="264" r:id="rId12"/>
    <p:sldId id="311" r:id="rId13"/>
    <p:sldId id="312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1" y="10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53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51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06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0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2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83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11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4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Rubayet</a:t>
            </a:r>
            <a:r>
              <a:rPr lang="en-GB" dirty="0" smtClean="0"/>
              <a:t> </a:t>
            </a:r>
            <a:r>
              <a:rPr lang="en-GB" dirty="0" err="1" smtClean="0"/>
              <a:t>Shafin</a:t>
            </a:r>
            <a:r>
              <a:rPr lang="en-GB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6142" y="33972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802.11-21/1020r1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Handling Fairness Issue in Restricted TWT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2021-06-25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 smtClean="0"/>
              <a:t>Rubayet</a:t>
            </a:r>
            <a:r>
              <a:rPr lang="en-US" smtClean="0"/>
              <a:t> Shafin,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930037"/>
              </p:ext>
            </p:extLst>
          </p:nvPr>
        </p:nvGraphicFramePr>
        <p:xfrm>
          <a:off x="1017588" y="2398713"/>
          <a:ext cx="10175875" cy="266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10429873" imgH="2745371" progId="Word.Document.8">
                  <p:embed/>
                </p:oleObj>
              </mc:Choice>
              <mc:Fallback>
                <p:oleObj name="Document" r:id="rId4" imgW="10429873" imgH="274537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2398713"/>
                        <a:ext cx="10175875" cy="2668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726" y="228600"/>
            <a:ext cx="10361084" cy="1065213"/>
          </a:xfrm>
        </p:spPr>
        <p:txBody>
          <a:bodyPr/>
          <a:lstStyle/>
          <a:p>
            <a:r>
              <a:rPr lang="en-GB" dirty="0" smtClean="0"/>
              <a:t>Example (2)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116" name="Rectangle 115"/>
          <p:cNvSpPr/>
          <p:nvPr/>
        </p:nvSpPr>
        <p:spPr>
          <a:xfrm>
            <a:off x="535518" y="1155165"/>
            <a:ext cx="10515600" cy="3077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lvl="1" indent="0" algn="ctr"/>
            <a:r>
              <a:rPr lang="en-US" altLang="zh-CN" sz="1400" b="1" dirty="0" smtClean="0">
                <a:solidFill>
                  <a:srgbClr val="0070C0"/>
                </a:solidFill>
              </a:rPr>
              <a:t>Reception </a:t>
            </a:r>
            <a:r>
              <a:rPr lang="en-US" altLang="zh-CN" sz="1400" b="1" dirty="0" smtClean="0">
                <a:solidFill>
                  <a:srgbClr val="0070C0"/>
                </a:solidFill>
              </a:rPr>
              <a:t>of MD-STA2 would indicate that STA2’s rTWT SP is terminated. </a:t>
            </a:r>
            <a:endParaRPr lang="en-US" altLang="zh-CN" sz="1400" b="1" dirty="0">
              <a:solidFill>
                <a:srgbClr val="0070C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667737"/>
            <a:ext cx="7681096" cy="477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8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26.8.3 (Broadcast TWT operation)</a:t>
            </a:r>
          </a:p>
          <a:p>
            <a:pPr marL="0" indent="0">
              <a:buNone/>
            </a:pPr>
            <a:r>
              <a:rPr lang="en-US" altLang="zh-CN" dirty="0"/>
              <a:t>[2] IEEE P802.11ax/D8.0 – 10.47 (Target Wake Time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r>
              <a:rPr lang="en-US" altLang="zh-CN" dirty="0" smtClean="0"/>
              <a:t>[3] IEEE P802.11be/D0.4 – 35.7 (Restricted TWT)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</a:t>
            </a:r>
            <a:r>
              <a:rPr lang="en-GB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</a:t>
            </a:r>
            <a:r>
              <a:rPr lang="en-US" altLang="zh-CN" dirty="0"/>
              <a:t>R1</a:t>
            </a:r>
            <a:r>
              <a:rPr lang="en-US" altLang="zh-CN" dirty="0" smtClean="0"/>
              <a:t>: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EHT APs and EHT STAs that support restricted TWT (rTWT) operation and that have established an rTWT schedule shall follow the rules below--  </a:t>
            </a:r>
          </a:p>
          <a:p>
            <a:pPr marL="1200150" lvl="2" indent="-342900">
              <a:buFont typeface="Wingdings" panose="05000000000000000000" pitchFamily="2" charset="2"/>
              <a:buChar char="v"/>
            </a:pPr>
            <a:endParaRPr lang="en-US" altLang="zh-CN" dirty="0" smtClean="0"/>
          </a:p>
          <a:p>
            <a:pPr marL="1200150" lvl="2" indent="-342900">
              <a:buFont typeface="Wingdings" panose="05000000000000000000" pitchFamily="2" charset="2"/>
              <a:buChar char="v"/>
            </a:pPr>
            <a:r>
              <a:rPr lang="en-US" altLang="zh-CN" dirty="0" smtClean="0"/>
              <a:t>Once </a:t>
            </a:r>
            <a:r>
              <a:rPr lang="en-US" altLang="zh-CN" dirty="0"/>
              <a:t>an </a:t>
            </a:r>
            <a:r>
              <a:rPr lang="en-US" altLang="zh-CN" dirty="0" smtClean="0"/>
              <a:t>rTWT scheduled STA </a:t>
            </a:r>
            <a:r>
              <a:rPr lang="en-US" altLang="zh-CN" dirty="0"/>
              <a:t>is done </a:t>
            </a:r>
            <a:r>
              <a:rPr lang="en-US" altLang="zh-CN" dirty="0" smtClean="0"/>
              <a:t>with transmitting </a:t>
            </a:r>
            <a:r>
              <a:rPr lang="en-US" altLang="zh-CN" dirty="0"/>
              <a:t>latency-sensitive traffic, and there is still time left in the </a:t>
            </a:r>
            <a:r>
              <a:rPr lang="en-US" altLang="zh-CN" dirty="0" smtClean="0"/>
              <a:t>rTWT </a:t>
            </a:r>
            <a:r>
              <a:rPr lang="en-US" altLang="zh-CN" dirty="0"/>
              <a:t>SP, then the </a:t>
            </a:r>
            <a:r>
              <a:rPr lang="en-US" altLang="zh-CN" dirty="0" smtClean="0"/>
              <a:t>rTWT scheduled STA </a:t>
            </a:r>
            <a:r>
              <a:rPr lang="en-US" altLang="zh-CN" dirty="0" smtClean="0">
                <a:solidFill>
                  <a:schemeClr val="tx1"/>
                </a:solidFill>
              </a:rPr>
              <a:t>shall</a:t>
            </a:r>
            <a:r>
              <a:rPr lang="en-US" altLang="zh-CN" dirty="0" smtClean="0"/>
              <a:t> </a:t>
            </a:r>
            <a:r>
              <a:rPr lang="en-US" altLang="zh-CN" dirty="0"/>
              <a:t>report its buffer status to the </a:t>
            </a:r>
            <a:r>
              <a:rPr lang="en-US" altLang="zh-CN" dirty="0" smtClean="0"/>
              <a:t>rTWT scheduling </a:t>
            </a:r>
            <a:r>
              <a:rPr lang="en-US" altLang="zh-CN" dirty="0"/>
              <a:t>AP. </a:t>
            </a:r>
            <a:endParaRPr lang="en-US" altLang="zh-CN" dirty="0" smtClean="0"/>
          </a:p>
          <a:p>
            <a:pPr marL="1200150" lvl="2" indent="-342900">
              <a:buFont typeface="Wingdings" panose="05000000000000000000" pitchFamily="2" charset="2"/>
              <a:buChar char="v"/>
            </a:pPr>
            <a:endParaRPr lang="en-US" altLang="zh-CN" dirty="0" smtClean="0"/>
          </a:p>
          <a:p>
            <a:pPr marL="1200150" lvl="2" indent="-342900">
              <a:buFont typeface="Wingdings" panose="05000000000000000000" pitchFamily="2" charset="2"/>
              <a:buChar char="v"/>
            </a:pPr>
            <a:r>
              <a:rPr lang="en-US" altLang="zh-CN" dirty="0" smtClean="0"/>
              <a:t>If </a:t>
            </a:r>
            <a:r>
              <a:rPr lang="en-US" altLang="zh-CN" dirty="0"/>
              <a:t>the </a:t>
            </a:r>
            <a:r>
              <a:rPr lang="en-US" altLang="zh-CN" dirty="0" smtClean="0"/>
              <a:t>rTWT scheduling AP </a:t>
            </a:r>
            <a:r>
              <a:rPr lang="en-US" altLang="zh-CN" dirty="0"/>
              <a:t>receives </a:t>
            </a:r>
            <a:r>
              <a:rPr lang="en-US" altLang="zh-CN" dirty="0" smtClean="0"/>
              <a:t>Buffer Status Report (BSR) </a:t>
            </a:r>
            <a:r>
              <a:rPr lang="en-US" altLang="zh-CN" dirty="0"/>
              <a:t>from </a:t>
            </a:r>
            <a:r>
              <a:rPr lang="en-US" altLang="zh-CN" dirty="0" smtClean="0"/>
              <a:t>an rTWT scheduled </a:t>
            </a:r>
            <a:r>
              <a:rPr lang="en-US" altLang="zh-CN" dirty="0"/>
              <a:t>STA indicating empty buffer for latency-sensitive traffic, the scheduling AP </a:t>
            </a:r>
            <a:r>
              <a:rPr lang="en-US" altLang="zh-CN" dirty="0">
                <a:solidFill>
                  <a:schemeClr val="tx1"/>
                </a:solidFill>
              </a:rPr>
              <a:t>can</a:t>
            </a:r>
            <a:r>
              <a:rPr lang="en-US" altLang="zh-CN" dirty="0"/>
              <a:t> terminate the </a:t>
            </a:r>
            <a:r>
              <a:rPr lang="en-US" altLang="zh-CN" dirty="0" smtClean="0"/>
              <a:t>rTWT </a:t>
            </a:r>
            <a:r>
              <a:rPr lang="en-US" altLang="zh-CN" dirty="0"/>
              <a:t>SP for that particular scheduled STA </a:t>
            </a:r>
            <a:r>
              <a:rPr lang="en-US" altLang="zh-CN" dirty="0" smtClean="0"/>
              <a:t>if </a:t>
            </a:r>
            <a:r>
              <a:rPr lang="en-US" altLang="zh-CN" dirty="0"/>
              <a:t>downlink buffer for latency sensitive traffic for that </a:t>
            </a:r>
            <a:r>
              <a:rPr lang="en-US" altLang="zh-CN" dirty="0" smtClean="0"/>
              <a:t>STA </a:t>
            </a:r>
            <a:r>
              <a:rPr lang="en-US" altLang="zh-CN" dirty="0"/>
              <a:t>is also empty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248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666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</a:t>
            </a:r>
            <a:r>
              <a:rPr lang="en-US" altLang="zh-CN" dirty="0"/>
              <a:t>R1</a:t>
            </a:r>
            <a:r>
              <a:rPr lang="en-US" altLang="zh-CN" dirty="0" smtClean="0"/>
              <a:t>: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EHT AP that supports restricted TWT (rTWT) operation and that has established an rTWT schedule shall follow the rule below--  </a:t>
            </a:r>
          </a:p>
          <a:p>
            <a:pPr marL="1200150" lvl="2" indent="-342900">
              <a:buFont typeface="Wingdings" panose="05000000000000000000" pitchFamily="2" charset="2"/>
              <a:buChar char="v"/>
            </a:pPr>
            <a:endParaRPr lang="en-US" altLang="zh-CN" dirty="0" smtClean="0"/>
          </a:p>
          <a:p>
            <a:pPr marL="1200150" lvl="2" indent="-342900">
              <a:buFont typeface="Wingdings" panose="05000000000000000000" pitchFamily="2" charset="2"/>
              <a:buChar char="v"/>
            </a:pPr>
            <a:r>
              <a:rPr lang="en-US" altLang="zh-CN" dirty="0"/>
              <a:t>During r</a:t>
            </a:r>
            <a:r>
              <a:rPr lang="en-US" altLang="zh-CN" dirty="0" smtClean="0"/>
              <a:t>TWT </a:t>
            </a:r>
            <a:r>
              <a:rPr lang="en-US" altLang="zh-CN" dirty="0"/>
              <a:t>service period, if the </a:t>
            </a:r>
            <a:r>
              <a:rPr lang="en-US" altLang="zh-CN" dirty="0" smtClean="0"/>
              <a:t>rTWT scheduling </a:t>
            </a:r>
            <a:r>
              <a:rPr lang="en-US" altLang="zh-CN" dirty="0"/>
              <a:t>AP detects that </a:t>
            </a:r>
            <a:r>
              <a:rPr lang="en-US" altLang="zh-CN" dirty="0" smtClean="0"/>
              <a:t>an rTWT scheduled </a:t>
            </a:r>
            <a:r>
              <a:rPr lang="en-US" altLang="zh-CN" dirty="0"/>
              <a:t>STA is transmitting latency-tolerant traffic, then the </a:t>
            </a:r>
            <a:r>
              <a:rPr lang="en-US" altLang="zh-CN" dirty="0" smtClean="0"/>
              <a:t>rTWT scheduling </a:t>
            </a:r>
            <a:r>
              <a:rPr lang="en-US" altLang="zh-CN" dirty="0"/>
              <a:t>AP </a:t>
            </a:r>
            <a:r>
              <a:rPr lang="en-US" altLang="zh-CN" dirty="0" smtClean="0">
                <a:solidFill>
                  <a:schemeClr val="tx1"/>
                </a:solidFill>
              </a:rPr>
              <a:t>can</a:t>
            </a:r>
            <a:r>
              <a:rPr lang="en-US" altLang="zh-CN" dirty="0" smtClean="0"/>
              <a:t> </a:t>
            </a:r>
            <a:r>
              <a:rPr lang="en-US" altLang="zh-CN" dirty="0"/>
              <a:t>terminate the </a:t>
            </a:r>
            <a:r>
              <a:rPr lang="en-US" altLang="zh-CN" dirty="0" smtClean="0"/>
              <a:t>rTWT </a:t>
            </a:r>
            <a:r>
              <a:rPr lang="en-US" altLang="zh-CN" dirty="0"/>
              <a:t>SP for that scheduled </a:t>
            </a:r>
            <a:r>
              <a:rPr lang="en-US" altLang="zh-CN" dirty="0" smtClean="0"/>
              <a:t>STA.</a:t>
            </a:r>
            <a:endParaRPr lang="en-US" altLang="zh-CN" dirty="0"/>
          </a:p>
          <a:p>
            <a:pPr marL="1200150" lvl="2" indent="-342900">
              <a:buFont typeface="Wingdings" panose="05000000000000000000" pitchFamily="2" charset="2"/>
              <a:buChar char="v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521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a solution for the issue regarding Restricted TWT SP where STA is done with transmitting (and receiving) latency-sensitive packets earlier than TWT SP end time.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724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Restricted </a:t>
            </a:r>
            <a:r>
              <a:rPr lang="en-US" altLang="zh-CN" dirty="0"/>
              <a:t>TWT operation </a:t>
            </a:r>
            <a:r>
              <a:rPr lang="en-US" altLang="zh-CN" dirty="0" smtClean="0"/>
              <a:t>is a newly proposed strategy based on broadcast TWT operation [1</a:t>
            </a:r>
            <a:r>
              <a:rPr lang="en-US" altLang="zh-CN" dirty="0"/>
              <a:t>], [2</a:t>
            </a:r>
            <a:r>
              <a:rPr lang="en-US" altLang="zh-CN" dirty="0" smtClean="0"/>
              <a:t>]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Provides more protection for latency-sensitive traffic</a:t>
            </a:r>
          </a:p>
          <a:p>
            <a:pPr marL="800100" lvl="1" indent="-342900">
              <a:buFontTx/>
              <a:buChar char="-"/>
            </a:pPr>
            <a:r>
              <a:rPr lang="en-US" altLang="zh-CN" dirty="0"/>
              <a:t>Minimize contention between </a:t>
            </a:r>
            <a:r>
              <a:rPr lang="en-US" altLang="zh-CN" dirty="0" smtClean="0"/>
              <a:t>STAs</a:t>
            </a:r>
            <a:endParaRPr lang="en-US" altLang="zh-CN" dirty="0"/>
          </a:p>
          <a:p>
            <a:pPr marL="800100" lvl="1" indent="-342900">
              <a:buFontTx/>
              <a:buChar char="-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address the </a:t>
            </a:r>
            <a:r>
              <a:rPr lang="en-US" altLang="zh-CN" dirty="0" smtClean="0"/>
              <a:t>fairness vs channel utilization tradeoff for restricted TWT operation. </a:t>
            </a: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025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126601"/>
            <a:ext cx="10361084" cy="2149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During restricted TWT SP, it is possible that a </a:t>
            </a:r>
            <a:r>
              <a:rPr lang="en-US" dirty="0" smtClean="0"/>
              <a:t>TWT scheduled </a:t>
            </a:r>
            <a:r>
              <a:rPr lang="en-US" dirty="0" smtClean="0"/>
              <a:t>STA, member of the restricted TWT schedule, finishes transmitting latency-sensitive traffic earlier than the restricted TWT SP end time.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 smtClean="0"/>
              <a:t>This leaves underutilized restricted TWT SP for that STA (if DL buffer for latency-sensitive traffic is also empty for that STA).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  <p:pic>
        <p:nvPicPr>
          <p:cNvPr id="9220" name="Picture 92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041" y="3228139"/>
            <a:ext cx="8425402" cy="327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025"/>
            <a:ext cx="10361084" cy="1065213"/>
          </a:xfrm>
        </p:spPr>
        <p:txBody>
          <a:bodyPr/>
          <a:lstStyle/>
          <a:p>
            <a:r>
              <a:rPr lang="en-GB" dirty="0" smtClean="0"/>
              <a:t>Fairness vs Channel utilization trade-off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83238"/>
            <a:ext cx="11506200" cy="4740799"/>
          </a:xfrm>
          <a:ln/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Channel under-utilization due to under-utilized restricted TWT SP can be reduced by allowing latency-tolerant traffic in addition to latency-sensitive traffic for transmission during rTWT SP.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Once the </a:t>
            </a:r>
            <a:r>
              <a:rPr lang="en-US" altLang="zh-CN" dirty="0" smtClean="0"/>
              <a:t>rTWT scheduled </a:t>
            </a:r>
            <a:r>
              <a:rPr lang="en-US" altLang="zh-CN" dirty="0" smtClean="0"/>
              <a:t>STA is done transmitting latency-sensitive traffic during rTWT SP, and if there is still time remaining in the SP, the </a:t>
            </a:r>
            <a:r>
              <a:rPr lang="en-US" altLang="zh-CN" dirty="0" smtClean="0"/>
              <a:t>rTWT scheduled </a:t>
            </a:r>
            <a:r>
              <a:rPr lang="en-US" altLang="zh-CN" dirty="0" smtClean="0"/>
              <a:t>STA can choose to transmit its latency-tolerant packets (if any) during remaining </a:t>
            </a:r>
            <a:r>
              <a:rPr lang="en-US" altLang="zh-CN" dirty="0" smtClean="0"/>
              <a:t>portion of </a:t>
            </a:r>
            <a:r>
              <a:rPr lang="en-US" altLang="zh-CN" dirty="0" smtClean="0"/>
              <a:t>the SP.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This will improve the channel utilization for the </a:t>
            </a:r>
            <a:r>
              <a:rPr lang="en-US" altLang="zh-CN" dirty="0" smtClean="0"/>
              <a:t>rTWT scheduled STA</a:t>
            </a:r>
            <a:endParaRPr lang="en-US" altLang="zh-CN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However, it creates fairness issue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Regarding contention among the </a:t>
            </a:r>
            <a:r>
              <a:rPr lang="en-US" altLang="zh-CN" dirty="0" smtClean="0"/>
              <a:t>rTWT scheduled </a:t>
            </a:r>
            <a:r>
              <a:rPr lang="en-US" altLang="zh-CN" dirty="0" smtClean="0"/>
              <a:t>STAs, if one </a:t>
            </a:r>
            <a:r>
              <a:rPr lang="en-US" altLang="zh-CN" dirty="0" smtClean="0"/>
              <a:t>rTWT scheduled </a:t>
            </a:r>
            <a:r>
              <a:rPr lang="en-US" altLang="zh-CN" dirty="0" smtClean="0"/>
              <a:t>STA starts transmitting latency-tolerant traffic during the restricted TWT SP, it is not fair for other </a:t>
            </a:r>
            <a:r>
              <a:rPr lang="en-US" altLang="zh-CN" dirty="0" smtClean="0"/>
              <a:t>rTWT scheduled </a:t>
            </a:r>
            <a:r>
              <a:rPr lang="en-US" altLang="zh-CN" dirty="0" smtClean="0"/>
              <a:t>STAs that are still transmitting latency-sensitive traffic during the </a:t>
            </a:r>
            <a:r>
              <a:rPr lang="en-US" altLang="zh-CN" dirty="0" smtClean="0"/>
              <a:t>rTWT SP</a:t>
            </a:r>
            <a:r>
              <a:rPr lang="en-US" altLang="zh-CN" dirty="0" smtClean="0"/>
              <a:t>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Also, an STA with ill intention may abuse this functionality by setting up TWT parameters such that there is always additional time left in the restricted TWT SP after transmitting latency-sensitive packets.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123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025"/>
            <a:ext cx="10361084" cy="1065213"/>
          </a:xfrm>
        </p:spPr>
        <p:txBody>
          <a:bodyPr/>
          <a:lstStyle/>
          <a:p>
            <a:r>
              <a:rPr lang="en-GB" dirty="0" smtClean="0"/>
              <a:t>A Fair Outcome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126601"/>
            <a:ext cx="10361084" cy="625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</a:t>
            </a:r>
            <a:r>
              <a:rPr lang="en-US" sz="1800" b="0" dirty="0" smtClean="0"/>
              <a:t>f STA2 is done transmitting latency-sensitive traffic early, and if downlink buffer for latency-sensitive traffic is also empty for STA2, a fair outcome would be to terminate rTWT SP for STA2 so that it can transmit latency-tolerant traffic (if any) competing with other STAs that are not members of the rTWT SP. This is also fair for other </a:t>
            </a:r>
            <a:r>
              <a:rPr lang="en-US" sz="1800" b="0" dirty="0" smtClean="0"/>
              <a:t>rTWT member </a:t>
            </a:r>
            <a:r>
              <a:rPr lang="en-US" sz="1800" b="0" dirty="0" smtClean="0"/>
              <a:t>STAs since they still maintain priority for latency-sensitive traffic during remaining period of SP. </a:t>
            </a:r>
            <a:endParaRPr lang="en-US" altLang="zh-CN" sz="1800" b="0" dirty="0" smtClean="0"/>
          </a:p>
          <a:p>
            <a:pPr marL="57150" indent="0"/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2023" y="2463603"/>
            <a:ext cx="6432288" cy="39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73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025"/>
            <a:ext cx="10361084" cy="1065213"/>
          </a:xfrm>
        </p:spPr>
        <p:txBody>
          <a:bodyPr/>
          <a:lstStyle/>
          <a:p>
            <a:r>
              <a:rPr lang="en-GB" dirty="0" smtClean="0"/>
              <a:t>Rules for Handling Fairness Issue (1)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65642" y="1295400"/>
            <a:ext cx="11506200" cy="47407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Once an </a:t>
            </a:r>
            <a:r>
              <a:rPr lang="en-US" altLang="zh-CN" sz="1600" dirty="0" smtClean="0"/>
              <a:t>rTWT scheduled STA </a:t>
            </a:r>
            <a:r>
              <a:rPr lang="en-US" altLang="zh-CN" sz="1600" dirty="0" smtClean="0"/>
              <a:t>is done transmitting latency-sensitive traffic, and there is still time left in the restricted TWT SP, then the STA can report its buffer status to the </a:t>
            </a:r>
            <a:r>
              <a:rPr lang="en-US" altLang="zh-CN" sz="1600" dirty="0" smtClean="0"/>
              <a:t>rTWT scheduling </a:t>
            </a:r>
            <a:r>
              <a:rPr lang="en-US" altLang="zh-CN" sz="1600" dirty="0" smtClean="0"/>
              <a:t>AP. The buffer status shall contain the queue sizes of all TIDs corresponding to its latency-sensitive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queue size = 0 for latency-sensitive TIDs shall accordingly indicate the AP that the STA’s buffer for latency-sensitive traffic is empty.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If the AP receives BSR from </a:t>
            </a:r>
            <a:r>
              <a:rPr lang="en-US" altLang="zh-CN" sz="1600" dirty="0" smtClean="0"/>
              <a:t>an rTWT </a:t>
            </a:r>
            <a:r>
              <a:rPr lang="en-US" altLang="zh-CN" sz="1600" dirty="0" smtClean="0"/>
              <a:t>scheduled STA indicating empty buffer for latency-sensitive traffic, the </a:t>
            </a:r>
            <a:r>
              <a:rPr lang="en-US" altLang="zh-CN" sz="1600" dirty="0" smtClean="0"/>
              <a:t>rTWT scheduling </a:t>
            </a:r>
            <a:r>
              <a:rPr lang="en-US" altLang="zh-CN" sz="1600" dirty="0" smtClean="0"/>
              <a:t>AP can terminate the restricted TWT SP for that particular scheduled STA </a:t>
            </a:r>
            <a:r>
              <a:rPr lang="en-US" altLang="zh-CN" sz="1600" dirty="0" smtClean="0"/>
              <a:t>if </a:t>
            </a:r>
            <a:r>
              <a:rPr lang="en-US" altLang="zh-CN" sz="1600" dirty="0" smtClean="0"/>
              <a:t>downlink buffer for latency sensitive traffic for that STA is also empty.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AP can transmit an individually addressed QoS Data or QoS Null frame with EOSP subfield equal to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AP can send an individually addressed frame with More Data field set to 0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If the AP receives BSR from all scheduled STAs</a:t>
            </a:r>
            <a:r>
              <a:rPr lang="en-US" altLang="zh-CN" sz="1600" dirty="0"/>
              <a:t> indicating empty buffer for latency-sensitive traffic, and if downlink </a:t>
            </a:r>
            <a:r>
              <a:rPr lang="en-US" altLang="zh-CN" sz="1600" dirty="0" smtClean="0"/>
              <a:t>buffers corresponding to </a:t>
            </a:r>
            <a:r>
              <a:rPr lang="en-US" altLang="zh-CN" sz="1600" dirty="0"/>
              <a:t>latency sensitive traffic for </a:t>
            </a:r>
            <a:r>
              <a:rPr lang="en-US" altLang="zh-CN" sz="1600" dirty="0" smtClean="0"/>
              <a:t>all STAs are </a:t>
            </a:r>
            <a:r>
              <a:rPr lang="en-US" altLang="zh-CN" sz="1600" dirty="0"/>
              <a:t>also </a:t>
            </a:r>
            <a:r>
              <a:rPr lang="en-US" altLang="zh-CN" sz="1600" dirty="0" smtClean="0"/>
              <a:t>empty, then the </a:t>
            </a:r>
            <a:r>
              <a:rPr lang="en-US" altLang="zh-CN" sz="1600" dirty="0"/>
              <a:t>scheduling AP </a:t>
            </a:r>
            <a:r>
              <a:rPr lang="en-US" altLang="zh-CN" sz="1600" dirty="0" smtClean="0"/>
              <a:t>can </a:t>
            </a:r>
            <a:r>
              <a:rPr lang="en-US" altLang="zh-CN" sz="1600" dirty="0"/>
              <a:t>terminate the restricted TWT SP for </a:t>
            </a:r>
            <a:r>
              <a:rPr lang="en-US" altLang="zh-CN" sz="1600" dirty="0" smtClean="0"/>
              <a:t>all </a:t>
            </a:r>
            <a:r>
              <a:rPr lang="en-US" altLang="zh-CN" sz="1600" dirty="0"/>
              <a:t>scheduled </a:t>
            </a:r>
            <a:r>
              <a:rPr lang="en-US" altLang="zh-CN" sz="1600" dirty="0" smtClean="0"/>
              <a:t>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AP can transmit </a:t>
            </a:r>
            <a:r>
              <a:rPr lang="en-US" altLang="zh-CN" sz="1600" dirty="0" smtClean="0"/>
              <a:t>a broadcast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Data or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Null frame with EOSP subfield equal to 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730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025"/>
            <a:ext cx="10361084" cy="1065213"/>
          </a:xfrm>
        </p:spPr>
        <p:txBody>
          <a:bodyPr/>
          <a:lstStyle/>
          <a:p>
            <a:r>
              <a:rPr lang="en-GB" dirty="0" smtClean="0"/>
              <a:t>Rules for Handling Fairness Issue (2)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65642" y="1295400"/>
            <a:ext cx="11506200" cy="47407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During restricted TWT service period, if the scheduling AP detects that </a:t>
            </a:r>
            <a:r>
              <a:rPr lang="en-US" altLang="zh-CN" sz="2000" dirty="0" smtClean="0"/>
              <a:t>an rTWT </a:t>
            </a:r>
            <a:r>
              <a:rPr lang="en-US" altLang="zh-CN" sz="2000" dirty="0" smtClean="0"/>
              <a:t>scheduled STA is transmitting latency-tolerant traffic, then the scheduling AP </a:t>
            </a:r>
            <a:r>
              <a:rPr lang="en-US" altLang="zh-CN" sz="2000" dirty="0" smtClean="0">
                <a:solidFill>
                  <a:schemeClr val="tx1"/>
                </a:solidFill>
              </a:rPr>
              <a:t>can</a:t>
            </a:r>
            <a:r>
              <a:rPr lang="en-US" altLang="zh-CN" sz="2000" dirty="0" smtClean="0">
                <a:solidFill>
                  <a:srgbClr val="0070C0"/>
                </a:solidFill>
              </a:rPr>
              <a:t> </a:t>
            </a:r>
            <a:r>
              <a:rPr lang="en-US" altLang="zh-CN" sz="2000" dirty="0" smtClean="0"/>
              <a:t>terminate the restricted TWT SP for that scheduled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AP can transmit an individually addressed QoS Data or QoS Null frame with EOSP subfield equal to </a:t>
            </a:r>
            <a:r>
              <a:rPr lang="en-US" altLang="zh-CN" dirty="0" smtClean="0"/>
              <a:t>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AP can send an individually addressed frame with More Data field set to 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During </a:t>
            </a:r>
            <a:r>
              <a:rPr lang="en-US" altLang="zh-CN" sz="2000" dirty="0"/>
              <a:t>restricted TWT service period, if the scheduling AP detects that</a:t>
            </a:r>
            <a:r>
              <a:rPr lang="en-US" altLang="zh-CN" sz="2000" dirty="0" smtClean="0"/>
              <a:t> all scheduled STAs are  transmitting </a:t>
            </a:r>
            <a:r>
              <a:rPr lang="en-US" altLang="zh-CN" sz="2000" dirty="0"/>
              <a:t>latency-tolerant traffic, </a:t>
            </a:r>
            <a:r>
              <a:rPr lang="en-US" altLang="zh-CN" sz="2000" dirty="0" smtClean="0"/>
              <a:t>then the </a:t>
            </a:r>
            <a:r>
              <a:rPr lang="en-US" altLang="zh-CN" sz="2000" dirty="0"/>
              <a:t>scheduling AP </a:t>
            </a:r>
            <a:r>
              <a:rPr lang="en-US" altLang="zh-CN" sz="2000" dirty="0" smtClean="0">
                <a:solidFill>
                  <a:schemeClr val="tx1"/>
                </a:solidFill>
              </a:rPr>
              <a:t>can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terminate the restricted TWT SP </a:t>
            </a:r>
            <a:r>
              <a:rPr lang="en-US" altLang="zh-CN" sz="2000" dirty="0" smtClean="0"/>
              <a:t>for all scheduled STAs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AP can transmit </a:t>
            </a:r>
            <a:r>
              <a:rPr lang="en-US" altLang="zh-CN" dirty="0" smtClean="0"/>
              <a:t>a </a:t>
            </a:r>
            <a:r>
              <a:rPr lang="en-US" altLang="zh-CN" dirty="0"/>
              <a:t>broadcast </a:t>
            </a:r>
            <a:r>
              <a:rPr lang="en-US" altLang="zh-CN" dirty="0" err="1"/>
              <a:t>QoS</a:t>
            </a:r>
            <a:r>
              <a:rPr lang="en-US" altLang="zh-CN" dirty="0"/>
              <a:t> Data or </a:t>
            </a:r>
            <a:r>
              <a:rPr lang="en-US" altLang="zh-CN" dirty="0" err="1"/>
              <a:t>QoS</a:t>
            </a:r>
            <a:r>
              <a:rPr lang="en-US" altLang="zh-CN" dirty="0"/>
              <a:t> Null frame with EOSP subfield equal to 1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799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025"/>
            <a:ext cx="10361084" cy="1065213"/>
          </a:xfrm>
        </p:spPr>
        <p:txBody>
          <a:bodyPr/>
          <a:lstStyle/>
          <a:p>
            <a:r>
              <a:rPr lang="en-GB" dirty="0" smtClean="0"/>
              <a:t>Example (1)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/>
          </a:p>
        </p:txBody>
      </p:sp>
      <p:sp>
        <p:nvSpPr>
          <p:cNvPr id="9216" name="Rectangle 9215"/>
          <p:cNvSpPr/>
          <p:nvPr/>
        </p:nvSpPr>
        <p:spPr>
          <a:xfrm>
            <a:off x="1044861" y="1244699"/>
            <a:ext cx="10043583" cy="3077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lvl="1" indent="0" algn="ctr"/>
            <a:r>
              <a:rPr lang="en-US" altLang="zh-CN" sz="1400" b="1" dirty="0" smtClean="0">
                <a:solidFill>
                  <a:srgbClr val="0070C0"/>
                </a:solidFill>
              </a:rPr>
              <a:t>STA2 is done with transmission earlier than rTWT SP end time</a:t>
            </a:r>
            <a:endParaRPr lang="en-US" altLang="zh-CN" sz="14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941" y="1864991"/>
            <a:ext cx="7667459" cy="448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97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23863</TotalTime>
  <Words>1330</Words>
  <Application>Microsoft Office PowerPoint</Application>
  <PresentationFormat>Widescreen</PresentationFormat>
  <Paragraphs>154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Handling Fairness Issue in Restricted TWT</vt:lpstr>
      <vt:lpstr>Abstract</vt:lpstr>
      <vt:lpstr>Background</vt:lpstr>
      <vt:lpstr>Motivation</vt:lpstr>
      <vt:lpstr>Fairness vs Channel utilization trade-off</vt:lpstr>
      <vt:lpstr>A Fair Outcome</vt:lpstr>
      <vt:lpstr>Rules for Handling Fairness Issue (1)</vt:lpstr>
      <vt:lpstr>Rules for Handling Fairness Issue (2)</vt:lpstr>
      <vt:lpstr>Example (1)</vt:lpstr>
      <vt:lpstr>Example (2)</vt:lpstr>
      <vt:lpstr>References</vt:lpstr>
      <vt:lpstr>SP 1</vt:lpstr>
      <vt:lpstr>SP 2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Fairness Issue in Restricted TWT</dc:title>
  <dc:creator>Rubayet Shafin/Future Cellular Systems /SRA/Engineer/Samsung Electronics;r.shafin@samsung.com</dc:creator>
  <cp:lastModifiedBy>Rubayet Shafin/Future Cellular Systems /SRA/Engineer/Samsung Electronics</cp:lastModifiedBy>
  <cp:revision>206</cp:revision>
  <cp:lastPrinted>1601-01-01T00:00:00Z</cp:lastPrinted>
  <dcterms:created xsi:type="dcterms:W3CDTF">2021-02-24T17:42:37Z</dcterms:created>
  <dcterms:modified xsi:type="dcterms:W3CDTF">2021-08-10T00:33:30Z</dcterms:modified>
</cp:coreProperties>
</file>