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340" r:id="rId3"/>
    <p:sldId id="341" r:id="rId4"/>
    <p:sldId id="342" r:id="rId5"/>
    <p:sldId id="349" r:id="rId6"/>
    <p:sldId id="350" r:id="rId7"/>
    <p:sldId id="355" r:id="rId8"/>
    <p:sldId id="351" r:id="rId9"/>
    <p:sldId id="343" r:id="rId10"/>
    <p:sldId id="344" r:id="rId11"/>
    <p:sldId id="354" r:id="rId12"/>
    <p:sldId id="353" r:id="rId13"/>
    <p:sldId id="345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  <p:cmAuthor id="2" name="Dongguk Lim" initials="LDG" lastIdx="1" clrIdx="1">
    <p:extLst>
      <p:ext uri="{19B8F6BF-5375-455C-9EA6-DF929625EA0E}">
        <p15:presenceInfo xmlns:p15="http://schemas.microsoft.com/office/powerpoint/2012/main" userId="Dongguk 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70" autoAdjust="0"/>
    <p:restoredTop sz="96469" autoAdjust="0"/>
  </p:normalViewPr>
  <p:slideViewPr>
    <p:cSldViewPr>
      <p:cViewPr varScale="1">
        <p:scale>
          <a:sx n="114" d="100"/>
          <a:sy n="114" d="100"/>
        </p:scale>
        <p:origin x="124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2040" y="11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Jun. 2021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55602"/>
            <a:ext cx="105157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June.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June.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802.11-21/1015r0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sanggook.kim@lge.com" TargetMode="External"/><Relationship Id="rId4" Type="http://schemas.openxmlformats.org/officeDocument/2006/relationships/hyperlink" Target="mailto:insun.jang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Non-TB and TB </a:t>
            </a:r>
            <a:r>
              <a:rPr lang="en-US" altLang="ko-KR" dirty="0">
                <a:ea typeface="굴림" panose="020B0600000101010101" pitchFamily="50" charset="-127"/>
              </a:rPr>
              <a:t>measurement </a:t>
            </a:r>
            <a:r>
              <a:rPr lang="en-US" altLang="ko-KR" dirty="0" smtClean="0">
                <a:ea typeface="굴림" panose="020B0600000101010101" pitchFamily="50" charset="-127"/>
              </a:rPr>
              <a:t>procedure </a:t>
            </a:r>
            <a:br>
              <a:rPr lang="en-US" altLang="ko-KR" dirty="0" smtClean="0">
                <a:ea typeface="굴림" panose="020B0600000101010101" pitchFamily="50" charset="-127"/>
              </a:rPr>
            </a:br>
            <a:r>
              <a:rPr lang="en-US" altLang="ko-KR" dirty="0" smtClean="0">
                <a:ea typeface="굴림" panose="020B0600000101010101" pitchFamily="50" charset="-127"/>
              </a:rPr>
              <a:t>for WLAN sensing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2021-06-29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33084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insun.jang@lge.com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55602"/>
            <a:ext cx="99386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into 11bf SFD ? </a:t>
            </a:r>
          </a:p>
          <a:p>
            <a:pPr lvl="1"/>
            <a:r>
              <a:rPr lang="en-US" altLang="ko-KR" dirty="0" smtClean="0"/>
              <a:t>In measurement phase of sensing session, the NDP can be used for the channel measurement (e.g. CSI) between sensing transmitter and sensing receiver(s) in sub 7Ghz band. </a:t>
            </a:r>
          </a:p>
          <a:p>
            <a:pPr lvl="2"/>
            <a:r>
              <a:rPr lang="en-US" altLang="ko-KR" dirty="0" smtClean="0"/>
              <a:t>NDP format for sensing is TBD. </a:t>
            </a:r>
          </a:p>
          <a:p>
            <a:pPr marL="857250" lvl="2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 smtClean="0"/>
              <a:t>Y/N/A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0037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into 11bf SFD ? </a:t>
            </a:r>
          </a:p>
          <a:p>
            <a:pPr lvl="1"/>
            <a:r>
              <a:rPr lang="en-US" altLang="ko-KR" dirty="0"/>
              <a:t> </a:t>
            </a:r>
            <a:r>
              <a:rPr lang="en-US" altLang="ko-KR" dirty="0" smtClean="0"/>
              <a:t>11bf supports the non-TB and TB measurement procedure.</a:t>
            </a:r>
          </a:p>
          <a:p>
            <a:pPr lvl="2"/>
            <a:r>
              <a:rPr lang="en-US" altLang="ko-KR" dirty="0" smtClean="0"/>
              <a:t>The non-TB and TB measurement procedures are distinguished by the presence of a </a:t>
            </a:r>
            <a:r>
              <a:rPr lang="en-US" altLang="ko-KR" smtClean="0"/>
              <a:t>Trigger frame. </a:t>
            </a:r>
            <a:r>
              <a:rPr lang="ko-KR" altLang="en-US" smtClean="0"/>
              <a:t>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Trigger Frame is TBD.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dirty="0"/>
              <a:t>Y/N/A </a:t>
            </a:r>
            <a:endParaRPr lang="ko-KR" altLang="en-US"/>
          </a:p>
          <a:p>
            <a:pPr lvl="2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June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51405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into 11bf SFD ? </a:t>
            </a:r>
          </a:p>
          <a:p>
            <a:pPr lvl="1"/>
            <a:r>
              <a:rPr lang="en-US" altLang="ko-KR" dirty="0"/>
              <a:t> 11bf supports the </a:t>
            </a:r>
            <a:r>
              <a:rPr lang="en-US" altLang="ko-KR" dirty="0" smtClean="0"/>
              <a:t>following common procedure in non-TB and TB measurement.</a:t>
            </a:r>
          </a:p>
          <a:p>
            <a:pPr lvl="2"/>
            <a:r>
              <a:rPr lang="en-US" altLang="ko-KR" dirty="0" smtClean="0"/>
              <a:t>A sensing transmitter </a:t>
            </a:r>
            <a:r>
              <a:rPr lang="en-US" altLang="ko-KR" dirty="0" smtClean="0"/>
              <a:t>may </a:t>
            </a:r>
            <a:r>
              <a:rPr lang="en-US" altLang="ko-KR" dirty="0"/>
              <a:t>transmit the </a:t>
            </a:r>
            <a:r>
              <a:rPr lang="en-US" altLang="ko-KR" dirty="0" smtClean="0"/>
              <a:t>NDP Announcement </a:t>
            </a:r>
            <a:r>
              <a:rPr lang="en-US" altLang="ko-KR" dirty="0"/>
              <a:t>frame with </a:t>
            </a:r>
            <a:r>
              <a:rPr lang="en-US" altLang="ko-KR" dirty="0" smtClean="0"/>
              <a:t>one or more STA information. </a:t>
            </a:r>
            <a:endParaRPr lang="en-US" altLang="ko-KR" dirty="0"/>
          </a:p>
          <a:p>
            <a:pPr lvl="2"/>
            <a:r>
              <a:rPr lang="en-US" altLang="ko-KR" dirty="0" smtClean="0"/>
              <a:t>NDP follows SIFS after the NDP Announcement frame.</a:t>
            </a:r>
          </a:p>
          <a:p>
            <a:pPr lvl="2"/>
            <a:r>
              <a:rPr lang="en-US" altLang="ko-KR" dirty="0" smtClean="0"/>
              <a:t>The feedback may not be present in Non-TB measurement.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details for NDPA is </a:t>
            </a:r>
            <a:r>
              <a:rPr lang="en-US" altLang="ko-KR" dirty="0" smtClean="0"/>
              <a:t>TBD.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dirty="0"/>
              <a:t>Y/N/A </a:t>
            </a:r>
            <a:endParaRPr lang="ko-KR" altLang="en-US"/>
          </a:p>
          <a:p>
            <a:pPr lvl="2"/>
            <a:endParaRPr lang="en-US" altLang="ko-KR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June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41609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11-21/419r1, Sensing Measurement sequence of 11bf</a:t>
            </a:r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 </a:t>
            </a:r>
            <a:r>
              <a:rPr lang="en-US" altLang="ko-KR" dirty="0" smtClean="0"/>
              <a:t>P802.11-REVmd/D5.0</a:t>
            </a:r>
          </a:p>
          <a:p>
            <a:r>
              <a:rPr lang="en-US" altLang="ko-KR" dirty="0" smtClean="0"/>
              <a:t>[3] IEEE P802.11ax/D8.0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June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13601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We introduced the various measurement procedures for WLAN sensing by considering roles of initiator/responder and transmitter/receiver, AP initiated and non-AP STA initiated scenarios in [1]. </a:t>
            </a:r>
          </a:p>
          <a:p>
            <a:pPr lvl="3"/>
            <a:endParaRPr lang="en-US" altLang="ko-KR" dirty="0" smtClean="0"/>
          </a:p>
          <a:p>
            <a:r>
              <a:rPr lang="en-US" altLang="ko-KR" dirty="0" smtClean="0"/>
              <a:t>And, regarding on the measurement procedure, we got following agreement on the direction.</a:t>
            </a:r>
          </a:p>
          <a:p>
            <a:pPr lvl="1"/>
            <a:r>
              <a:rPr lang="en-US" altLang="ko-KR" dirty="0" smtClean="0"/>
              <a:t>Do </a:t>
            </a:r>
            <a:r>
              <a:rPr lang="en-US" altLang="ko-KR" dirty="0"/>
              <a:t>you agree that NDP based measurement procedure is supported for channel measurement in the sub-7GHz band for 11bf?</a:t>
            </a:r>
          </a:p>
          <a:p>
            <a:pPr lvl="2"/>
            <a:r>
              <a:rPr lang="en-US" altLang="ko-KR" dirty="0" smtClean="0"/>
              <a:t>Results</a:t>
            </a:r>
            <a:r>
              <a:rPr lang="en-US" altLang="ko-KR" dirty="0"/>
              <a:t>: 26Y/7N/17A </a:t>
            </a:r>
            <a:endParaRPr lang="en-US" altLang="ko-KR" dirty="0" smtClean="0"/>
          </a:p>
          <a:p>
            <a:pPr lvl="3"/>
            <a:endParaRPr lang="en-US" altLang="ko-KR" dirty="0"/>
          </a:p>
          <a:p>
            <a:r>
              <a:rPr lang="en-US" altLang="ko-KR" dirty="0" smtClean="0"/>
              <a:t>In this contribution, we discuss the measurement protocol that provides two feedback mechanisms, i.e., TB and non-TB which are based on the NDP transmission. 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4578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Sounding protocol in WLAN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know the channel state information in the sub-7GHz band, the sounding protocol is defined in [2, 3] </a:t>
            </a:r>
          </a:p>
          <a:p>
            <a:pPr lvl="1"/>
            <a:r>
              <a:rPr lang="en-US" altLang="ko-KR" dirty="0"/>
              <a:t>For example, </a:t>
            </a:r>
            <a:r>
              <a:rPr lang="en-US" altLang="ko-KR" dirty="0" smtClean="0"/>
              <a:t>the followings are defined in 11ax for channel sounding  </a:t>
            </a:r>
          </a:p>
          <a:p>
            <a:pPr lvl="2"/>
            <a:r>
              <a:rPr lang="en-US" altLang="ko-KR" dirty="0"/>
              <a:t>The HE sounding </a:t>
            </a:r>
            <a:r>
              <a:rPr lang="en-US" altLang="ko-KR" dirty="0" smtClean="0"/>
              <a:t>NDP that does not include the data field is used for sounding. </a:t>
            </a:r>
            <a:endParaRPr lang="en-US" altLang="ko-KR" dirty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HE sounding protocol </a:t>
            </a:r>
            <a:r>
              <a:rPr lang="en-US" altLang="ko-KR" dirty="0" smtClean="0"/>
              <a:t>provides two </a:t>
            </a:r>
            <a:r>
              <a:rPr lang="en-US" altLang="ko-KR" dirty="0"/>
              <a:t>feedback mechanisms, defined as HE non-trigger-based (non-TB) sounding and HE </a:t>
            </a:r>
            <a:r>
              <a:rPr lang="en-US" altLang="ko-KR" dirty="0" smtClean="0"/>
              <a:t>trigger-based (</a:t>
            </a:r>
            <a:r>
              <a:rPr lang="en-US" altLang="ko-KR" dirty="0"/>
              <a:t>TB) </a:t>
            </a:r>
            <a:r>
              <a:rPr lang="en-US" altLang="ko-KR" dirty="0" smtClean="0"/>
              <a:t>sounding. </a:t>
            </a:r>
          </a:p>
          <a:p>
            <a:pPr lvl="3"/>
            <a:r>
              <a:rPr lang="en-US" altLang="ko-KR" dirty="0" smtClean="0"/>
              <a:t>And, non-TB sounding and TB sounding can be distinguished by using a trigger frame for request of feedback frame from the STA(s). </a:t>
            </a:r>
          </a:p>
          <a:p>
            <a:pPr lvl="2"/>
            <a:r>
              <a:rPr lang="en-US" altLang="ko-KR" dirty="0" smtClean="0"/>
              <a:t>In addition, both methods are also defined in 11az for the ranging feedback.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June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6879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Non-TB and TB sounding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Non-TB and TB sounding procedure in 11ax </a:t>
            </a:r>
          </a:p>
          <a:p>
            <a:pPr lvl="1"/>
            <a:r>
              <a:rPr lang="en-US" altLang="ko-KR" dirty="0" smtClean="0"/>
              <a:t>Ex. HE non-TB sounding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Ex. HE TB sounding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609020"/>
            <a:ext cx="5486399" cy="1081389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8262" y="4037000"/>
            <a:ext cx="5690309" cy="22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55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Non-TB and TB sounding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Supporting in WLAN standards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Trigger frame defined in 11ax is used to solicit the response </a:t>
            </a:r>
            <a:r>
              <a:rPr lang="en-US" altLang="ko-KR" dirty="0" smtClean="0"/>
              <a:t>frames from the STA(s). In </a:t>
            </a:r>
            <a:r>
              <a:rPr lang="en-US" altLang="ko-KR" dirty="0"/>
              <a:t>accordance with whether using the Trigger frame or not on the sounding procedure, we can distinguish </a:t>
            </a:r>
            <a:r>
              <a:rPr lang="en-US" altLang="ko-KR" dirty="0" smtClean="0"/>
              <a:t>the sounding as </a:t>
            </a:r>
            <a:r>
              <a:rPr lang="en-US" altLang="ko-KR" dirty="0"/>
              <a:t>Non-TB </a:t>
            </a:r>
            <a:r>
              <a:rPr lang="en-US" altLang="ko-KR" dirty="0" smtClean="0"/>
              <a:t>or </a:t>
            </a:r>
            <a:r>
              <a:rPr lang="en-US" altLang="ko-KR" dirty="0"/>
              <a:t>TB. </a:t>
            </a:r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 smtClean="0"/>
              <a:t>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415537"/>
              </p:ext>
            </p:extLst>
          </p:nvPr>
        </p:nvGraphicFramePr>
        <p:xfrm>
          <a:off x="1219200" y="2438400"/>
          <a:ext cx="67056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600"/>
                <a:gridCol w="1117600"/>
                <a:gridCol w="1117600"/>
                <a:gridCol w="1117600"/>
                <a:gridCol w="1117600"/>
                <a:gridCol w="1117600"/>
              </a:tblGrid>
              <a:tr h="4318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11n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11ac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11ax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11az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11be</a:t>
                      </a:r>
                      <a:endParaRPr lang="ko-KR" altLang="en-US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Non-TB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TB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x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x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01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Sensing measurement protocol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Similar to the existing sounding process, the sensing measurement is also performed to get the channel information through a single STA or multiple STAs.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Therefore, we can reuse the sounding protocol defined in 11ax or</a:t>
            </a:r>
            <a:r>
              <a:rPr lang="ko-KR" altLang="en-US" smtClean="0"/>
              <a:t> </a:t>
            </a:r>
            <a:r>
              <a:rPr lang="en-US" altLang="ko-KR" dirty="0" smtClean="0"/>
              <a:t>11az for sensing measurement. </a:t>
            </a:r>
          </a:p>
          <a:p>
            <a:pPr lvl="1"/>
            <a:r>
              <a:rPr lang="en-US" altLang="ko-KR" dirty="0" smtClean="0"/>
              <a:t>In accordance with a sensing scenario or procedure, we propose to consider two measurement procedures, i.e., non-TB and TB, in WLAN sensing. 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180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Sensing measurement protocol </a:t>
            </a:r>
            <a:r>
              <a:rPr lang="en-US" altLang="ko-KR" dirty="0" smtClean="0"/>
              <a:t>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Among the various sensing scenarios, first we can consider that the sensing measurement is </a:t>
            </a:r>
            <a:r>
              <a:rPr lang="en-US" altLang="ko-KR" dirty="0"/>
              <a:t>performed per STA </a:t>
            </a:r>
            <a:r>
              <a:rPr lang="en-US" altLang="ko-KR" dirty="0" smtClean="0"/>
              <a:t>separately. In this case, we </a:t>
            </a:r>
            <a:r>
              <a:rPr lang="en-US" altLang="ko-KR" dirty="0"/>
              <a:t>can consider the use of </a:t>
            </a:r>
            <a:r>
              <a:rPr lang="en-US" altLang="ko-KR" dirty="0" smtClean="0"/>
              <a:t>the </a:t>
            </a:r>
            <a:r>
              <a:rPr lang="en-US" altLang="ko-KR" dirty="0"/>
              <a:t>non-TB sounding </a:t>
            </a:r>
            <a:r>
              <a:rPr lang="en-US" altLang="ko-KR" dirty="0" smtClean="0"/>
              <a:t>procedure. </a:t>
            </a:r>
            <a:endParaRPr lang="en-US" altLang="ko-KR" dirty="0"/>
          </a:p>
          <a:p>
            <a:pPr lvl="2"/>
            <a:r>
              <a:rPr lang="en-US" altLang="ko-KR" dirty="0"/>
              <a:t>Example </a:t>
            </a:r>
            <a:r>
              <a:rPr lang="en-US" altLang="ko-KR" dirty="0" smtClean="0"/>
              <a:t>1 for </a:t>
            </a:r>
            <a:r>
              <a:rPr lang="en-US" altLang="ko-KR" dirty="0"/>
              <a:t>non-TB measurement </a:t>
            </a:r>
            <a:r>
              <a:rPr lang="en-US" altLang="ko-KR" dirty="0" smtClean="0"/>
              <a:t>with feedback 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dirty="0" smtClean="0"/>
              <a:t>Example 2 for non-TB measurement without feedback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3124200"/>
            <a:ext cx="5956182" cy="1391712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3028" y="5257800"/>
            <a:ext cx="5614144" cy="100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988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Sensing measurement </a:t>
            </a:r>
            <a:r>
              <a:rPr lang="en-US" altLang="ko-KR" dirty="0" smtClean="0"/>
              <a:t>protocol 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/>
              <a:t>On the other hand, </a:t>
            </a:r>
            <a:r>
              <a:rPr lang="en-US" altLang="ko-KR" dirty="0" smtClean="0"/>
              <a:t>we can also consider the sensing measurement case that multiple STAs perform the channel measurement simultaneously. </a:t>
            </a:r>
          </a:p>
          <a:p>
            <a:pPr lvl="2"/>
            <a:r>
              <a:rPr lang="en-US" altLang="ko-KR" dirty="0" smtClean="0"/>
              <a:t>In this case, to get the feedback from the multiple SATs efficiently, we can reuse the TB sounding protocol for sensing. </a:t>
            </a:r>
          </a:p>
          <a:p>
            <a:pPr lvl="2"/>
            <a:r>
              <a:rPr lang="en-US" altLang="ko-KR" dirty="0" smtClean="0"/>
              <a:t>Example </a:t>
            </a:r>
            <a:r>
              <a:rPr lang="en-US" altLang="ko-KR" dirty="0"/>
              <a:t>for </a:t>
            </a:r>
            <a:r>
              <a:rPr lang="en-US" altLang="ko-KR" dirty="0" smtClean="0"/>
              <a:t>TB </a:t>
            </a:r>
            <a:r>
              <a:rPr lang="en-US" altLang="ko-KR" dirty="0"/>
              <a:t>measurement for sensing </a:t>
            </a:r>
          </a:p>
          <a:p>
            <a:pPr lvl="3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733800"/>
            <a:ext cx="5867400" cy="266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2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The current WLAN system has defined the sounding protocols for the </a:t>
            </a:r>
            <a:r>
              <a:rPr lang="en-US" altLang="ko-KR" dirty="0"/>
              <a:t>channel </a:t>
            </a:r>
            <a:r>
              <a:rPr lang="en-US" altLang="ko-KR" dirty="0" smtClean="0"/>
              <a:t>measurement. </a:t>
            </a:r>
          </a:p>
          <a:p>
            <a:pPr lvl="1"/>
            <a:r>
              <a:rPr lang="en-US" altLang="ko-KR" dirty="0" smtClean="0"/>
              <a:t>i.e., Non-TB sounding and TB sounding </a:t>
            </a:r>
          </a:p>
          <a:p>
            <a:pPr lvl="1"/>
            <a:r>
              <a:rPr lang="en-US" altLang="ko-KR" dirty="0" smtClean="0"/>
              <a:t>Each sounding protocol can be applied independently according to whether the Trigger frame is used or not to request the measurement feedback.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And, since WLAN sensing is based on the conventional WLAN system</a:t>
            </a:r>
            <a:r>
              <a:rPr lang="en-US" altLang="ko-KR" dirty="0"/>
              <a:t>, </a:t>
            </a:r>
            <a:r>
              <a:rPr lang="en-US" altLang="ko-KR" dirty="0" smtClean="0"/>
              <a:t>we </a:t>
            </a:r>
            <a:r>
              <a:rPr lang="en-US" altLang="ko-KR" dirty="0"/>
              <a:t>can simply reuse these sounding </a:t>
            </a:r>
            <a:r>
              <a:rPr lang="en-US" altLang="ko-KR" dirty="0" smtClean="0"/>
              <a:t>protocols for the </a:t>
            </a:r>
            <a:r>
              <a:rPr lang="en-US" altLang="ko-KR" dirty="0"/>
              <a:t>measurement procedure of sensing by considering </a:t>
            </a:r>
            <a:r>
              <a:rPr lang="en-US" altLang="ko-KR" dirty="0" smtClean="0"/>
              <a:t>various </a:t>
            </a:r>
            <a:r>
              <a:rPr lang="en-US" altLang="ko-KR" dirty="0"/>
              <a:t>sensing </a:t>
            </a:r>
            <a:r>
              <a:rPr lang="en-US" altLang="ko-KR" dirty="0" smtClean="0"/>
              <a:t>operations. </a:t>
            </a:r>
          </a:p>
          <a:p>
            <a:pPr lvl="1"/>
            <a:r>
              <a:rPr lang="en-US" altLang="ko-KR" dirty="0" smtClean="0"/>
              <a:t>Based on the use of the Trigger frame for STA(s), we can define the non-TB and TB measurement procedures as described in slides 7 and 8. 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619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320593</TotalTime>
  <Words>955</Words>
  <Application>Microsoft Office PowerPoint</Application>
  <PresentationFormat>화면 슬라이드 쇼(4:3)</PresentationFormat>
  <Paragraphs>175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굴림</vt:lpstr>
      <vt:lpstr>맑은 고딕</vt:lpstr>
      <vt:lpstr>Arial</vt:lpstr>
      <vt:lpstr>Times New Roman</vt:lpstr>
      <vt:lpstr>802-11-Submission</vt:lpstr>
      <vt:lpstr>Non-TB and TB measurement procedure  for WLAN sensing</vt:lpstr>
      <vt:lpstr>Introduction </vt:lpstr>
      <vt:lpstr>Sounding protocol in WLAN</vt:lpstr>
      <vt:lpstr>Non-TB and TB sounding (1/2)</vt:lpstr>
      <vt:lpstr>Non-TB and TB sounding (2/2)</vt:lpstr>
      <vt:lpstr>Sensing measurement protocol (1/3)</vt:lpstr>
      <vt:lpstr>Sensing measurement protocol (2/3)</vt:lpstr>
      <vt:lpstr>Sensing measurement protocol (3/3)</vt:lpstr>
      <vt:lpstr>Summary </vt:lpstr>
      <vt:lpstr>Straw Poll #1</vt:lpstr>
      <vt:lpstr>Straw Poll #2</vt:lpstr>
      <vt:lpstr>Straw Poll #3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</cp:lastModifiedBy>
  <cp:revision>5411</cp:revision>
  <cp:lastPrinted>2017-07-07T02:11:09Z</cp:lastPrinted>
  <dcterms:created xsi:type="dcterms:W3CDTF">2007-05-21T21:00:37Z</dcterms:created>
  <dcterms:modified xsi:type="dcterms:W3CDTF">2021-06-29T09:42:17Z</dcterms:modified>
</cp:coreProperties>
</file>