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56" r:id="rId5"/>
    <p:sldId id="257" r:id="rId6"/>
    <p:sldId id="265" r:id="rId7"/>
    <p:sldId id="393" r:id="rId8"/>
    <p:sldId id="368" r:id="rId9"/>
    <p:sldId id="268" r:id="rId10"/>
    <p:sldId id="283" r:id="rId11"/>
    <p:sldId id="284" r:id="rId12"/>
    <p:sldId id="280" r:id="rId13"/>
    <p:sldId id="444" r:id="rId14"/>
    <p:sldId id="445" r:id="rId15"/>
    <p:sldId id="274" r:id="rId16"/>
    <p:sldId id="447" r:id="rId17"/>
    <p:sldId id="443" r:id="rId18"/>
    <p:sldId id="446" r:id="rId19"/>
    <p:sldId id="458"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54F32E-08FA-4954-8599-08397009BA13}" v="11" dt="2021-06-22T01:17:40.5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165" autoAdjust="0"/>
    <p:restoredTop sz="94660"/>
  </p:normalViewPr>
  <p:slideViewPr>
    <p:cSldViewPr>
      <p:cViewPr varScale="1">
        <p:scale>
          <a:sx n="81" d="100"/>
          <a:sy n="81" d="100"/>
        </p:scale>
        <p:origin x="64" y="66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51960E13-3C26-4E38-BD26-2A540B459D10}"/>
    <pc:docChg chg="undo custSel modSld modMainMaster">
      <pc:chgData name="Joseph Levy" userId="3766db8f-7892-44ce-ae9b-8fce39950acf" providerId="ADAL" clId="{51960E13-3C26-4E38-BD26-2A540B459D10}" dt="2021-06-08T03:16:09.335" v="133" actId="6549"/>
      <pc:docMkLst>
        <pc:docMk/>
      </pc:docMkLst>
      <pc:sldChg chg="modSp mod">
        <pc:chgData name="Joseph Levy" userId="3766db8f-7892-44ce-ae9b-8fce39950acf" providerId="ADAL" clId="{51960E13-3C26-4E38-BD26-2A540B459D10}" dt="2021-06-08T03:15:34.162" v="131" actId="20577"/>
        <pc:sldMkLst>
          <pc:docMk/>
          <pc:sldMk cId="0" sldId="257"/>
        </pc:sldMkLst>
        <pc:spChg chg="mod">
          <ac:chgData name="Joseph Levy" userId="3766db8f-7892-44ce-ae9b-8fce39950acf" providerId="ADAL" clId="{51960E13-3C26-4E38-BD26-2A540B459D10}" dt="2021-06-08T03:15:34.162" v="131" actId="20577"/>
          <ac:spMkLst>
            <pc:docMk/>
            <pc:sldMk cId="0" sldId="257"/>
            <ac:spMk id="3" creationId="{443B98C9-C847-4EA9-A208-0AE53C2FE4EA}"/>
          </ac:spMkLst>
        </pc:spChg>
      </pc:sldChg>
      <pc:sldChg chg="modSp mod">
        <pc:chgData name="Joseph Levy" userId="3766db8f-7892-44ce-ae9b-8fce39950acf" providerId="ADAL" clId="{51960E13-3C26-4E38-BD26-2A540B459D10}" dt="2021-06-08T03:14:39.573" v="72" actId="6549"/>
        <pc:sldMkLst>
          <pc:docMk/>
          <pc:sldMk cId="1942127335" sldId="393"/>
        </pc:sldMkLst>
        <pc:spChg chg="mod">
          <ac:chgData name="Joseph Levy" userId="3766db8f-7892-44ce-ae9b-8fce39950acf" providerId="ADAL" clId="{51960E13-3C26-4E38-BD26-2A540B459D10}" dt="2021-06-08T03:14:39.573" v="72" actId="6549"/>
          <ac:spMkLst>
            <pc:docMk/>
            <pc:sldMk cId="1942127335" sldId="393"/>
            <ac:spMk id="20483" creationId="{00000000-0000-0000-0000-000000000000}"/>
          </ac:spMkLst>
        </pc:spChg>
      </pc:sldChg>
      <pc:sldChg chg="modSp mod">
        <pc:chgData name="Joseph Levy" userId="3766db8f-7892-44ce-ae9b-8fce39950acf" providerId="ADAL" clId="{51960E13-3C26-4E38-BD26-2A540B459D10}" dt="2021-06-08T03:14:20.840" v="69" actId="6549"/>
        <pc:sldMkLst>
          <pc:docMk/>
          <pc:sldMk cId="361067823" sldId="445"/>
        </pc:sldMkLst>
        <pc:spChg chg="mod">
          <ac:chgData name="Joseph Levy" userId="3766db8f-7892-44ce-ae9b-8fce39950acf" providerId="ADAL" clId="{51960E13-3C26-4E38-BD26-2A540B459D10}" dt="2021-06-08T03:14:20.840" v="69" actId="6549"/>
          <ac:spMkLst>
            <pc:docMk/>
            <pc:sldMk cId="361067823" sldId="445"/>
            <ac:spMk id="3" creationId="{EA184438-C00B-4FCD-958A-B6E4A1CCC9A5}"/>
          </ac:spMkLst>
        </pc:spChg>
      </pc:sldChg>
      <pc:sldMasterChg chg="modSp mod">
        <pc:chgData name="Joseph Levy" userId="3766db8f-7892-44ce-ae9b-8fce39950acf" providerId="ADAL" clId="{51960E13-3C26-4E38-BD26-2A540B459D10}" dt="2021-06-08T03:16:09.335" v="133" actId="6549"/>
        <pc:sldMasterMkLst>
          <pc:docMk/>
          <pc:sldMasterMk cId="0" sldId="2147483648"/>
        </pc:sldMasterMkLst>
        <pc:spChg chg="mod">
          <ac:chgData name="Joseph Levy" userId="3766db8f-7892-44ce-ae9b-8fce39950acf" providerId="ADAL" clId="{51960E13-3C26-4E38-BD26-2A540B459D10}" dt="2021-06-08T03:16:09.335" v="133" actId="6549"/>
          <ac:spMkLst>
            <pc:docMk/>
            <pc:sldMasterMk cId="0" sldId="2147483648"/>
            <ac:spMk id="10" creationId="{00000000-0000-0000-0000-000000000000}"/>
          </ac:spMkLst>
        </pc:spChg>
      </pc:sldMasterChg>
    </pc:docChg>
  </pc:docChgLst>
  <pc:docChgLst>
    <pc:chgData name="Joseph Levy" userId="3766db8f-7892-44ce-ae9b-8fce39950acf" providerId="ADAL" clId="{6CE262F8-6E86-4DD7-BC1F-96E4F43F43FF}"/>
    <pc:docChg chg="custSel modSld modMainMaster">
      <pc:chgData name="Joseph Levy" userId="3766db8f-7892-44ce-ae9b-8fce39950acf" providerId="ADAL" clId="{6CE262F8-6E86-4DD7-BC1F-96E4F43F43FF}" dt="2021-06-07T19:44:25.863" v="396" actId="113"/>
      <pc:docMkLst>
        <pc:docMk/>
      </pc:docMkLst>
      <pc:sldChg chg="modSp mod">
        <pc:chgData name="Joseph Levy" userId="3766db8f-7892-44ce-ae9b-8fce39950acf" providerId="ADAL" clId="{6CE262F8-6E86-4DD7-BC1F-96E4F43F43FF}" dt="2021-06-07T14:59:48.852" v="24" actId="6549"/>
        <pc:sldMkLst>
          <pc:docMk/>
          <pc:sldMk cId="0" sldId="256"/>
        </pc:sldMkLst>
        <pc:spChg chg="mod">
          <ac:chgData name="Joseph Levy" userId="3766db8f-7892-44ce-ae9b-8fce39950acf" providerId="ADAL" clId="{6CE262F8-6E86-4DD7-BC1F-96E4F43F43FF}" dt="2021-06-07T14:59:36.764" v="19" actId="6549"/>
          <ac:spMkLst>
            <pc:docMk/>
            <pc:sldMk cId="0" sldId="256"/>
            <ac:spMk id="3073" creationId="{00000000-0000-0000-0000-000000000000}"/>
          </ac:spMkLst>
        </pc:spChg>
        <pc:spChg chg="mod">
          <ac:chgData name="Joseph Levy" userId="3766db8f-7892-44ce-ae9b-8fce39950acf" providerId="ADAL" clId="{6CE262F8-6E86-4DD7-BC1F-96E4F43F43FF}" dt="2021-06-07T14:59:48.852" v="24" actId="6549"/>
          <ac:spMkLst>
            <pc:docMk/>
            <pc:sldMk cId="0" sldId="256"/>
            <ac:spMk id="3074" creationId="{00000000-0000-0000-0000-000000000000}"/>
          </ac:spMkLst>
        </pc:spChg>
      </pc:sldChg>
      <pc:sldChg chg="modSp mod">
        <pc:chgData name="Joseph Levy" userId="3766db8f-7892-44ce-ae9b-8fce39950acf" providerId="ADAL" clId="{6CE262F8-6E86-4DD7-BC1F-96E4F43F43FF}" dt="2021-06-07T15:00:40.746" v="35" actId="6549"/>
        <pc:sldMkLst>
          <pc:docMk/>
          <pc:sldMk cId="0" sldId="257"/>
        </pc:sldMkLst>
        <pc:spChg chg="mod">
          <ac:chgData name="Joseph Levy" userId="3766db8f-7892-44ce-ae9b-8fce39950acf" providerId="ADAL" clId="{6CE262F8-6E86-4DD7-BC1F-96E4F43F43FF}" dt="2021-06-07T15:00:40.746" v="35" actId="6549"/>
          <ac:spMkLst>
            <pc:docMk/>
            <pc:sldMk cId="0" sldId="257"/>
            <ac:spMk id="4098" creationId="{00000000-0000-0000-0000-000000000000}"/>
          </ac:spMkLst>
        </pc:spChg>
      </pc:sldChg>
      <pc:sldChg chg="modSp mod">
        <pc:chgData name="Joseph Levy" userId="3766db8f-7892-44ce-ae9b-8fce39950acf" providerId="ADAL" clId="{6CE262F8-6E86-4DD7-BC1F-96E4F43F43FF}" dt="2021-06-07T15:01:11.298" v="37" actId="20577"/>
        <pc:sldMkLst>
          <pc:docMk/>
          <pc:sldMk cId="3512326192" sldId="265"/>
        </pc:sldMkLst>
        <pc:spChg chg="mod">
          <ac:chgData name="Joseph Levy" userId="3766db8f-7892-44ce-ae9b-8fce39950acf" providerId="ADAL" clId="{6CE262F8-6E86-4DD7-BC1F-96E4F43F43FF}" dt="2021-06-07T15:01:11.298" v="37" actId="20577"/>
          <ac:spMkLst>
            <pc:docMk/>
            <pc:sldMk cId="3512326192" sldId="265"/>
            <ac:spMk id="10243" creationId="{00000000-0000-0000-0000-000000000000}"/>
          </ac:spMkLst>
        </pc:spChg>
      </pc:sldChg>
      <pc:sldChg chg="modSp mod">
        <pc:chgData name="Joseph Levy" userId="3766db8f-7892-44ce-ae9b-8fce39950acf" providerId="ADAL" clId="{6CE262F8-6E86-4DD7-BC1F-96E4F43F43FF}" dt="2021-06-07T15:11:57.957" v="233" actId="6549"/>
        <pc:sldMkLst>
          <pc:docMk/>
          <pc:sldMk cId="884494122" sldId="274"/>
        </pc:sldMkLst>
        <pc:spChg chg="mod">
          <ac:chgData name="Joseph Levy" userId="3766db8f-7892-44ce-ae9b-8fce39950acf" providerId="ADAL" clId="{6CE262F8-6E86-4DD7-BC1F-96E4F43F43FF}" dt="2021-06-07T15:11:57.957" v="233" actId="6549"/>
          <ac:spMkLst>
            <pc:docMk/>
            <pc:sldMk cId="884494122" sldId="274"/>
            <ac:spMk id="37891" creationId="{00000000-0000-0000-0000-000000000000}"/>
          </ac:spMkLst>
        </pc:spChg>
      </pc:sldChg>
      <pc:sldChg chg="modSp mod">
        <pc:chgData name="Joseph Levy" userId="3766db8f-7892-44ce-ae9b-8fce39950acf" providerId="ADAL" clId="{6CE262F8-6E86-4DD7-BC1F-96E4F43F43FF}" dt="2021-06-07T19:43:39.531" v="370"/>
        <pc:sldMkLst>
          <pc:docMk/>
          <pc:sldMk cId="1942127335" sldId="393"/>
        </pc:sldMkLst>
        <pc:spChg chg="mod">
          <ac:chgData name="Joseph Levy" userId="3766db8f-7892-44ce-ae9b-8fce39950acf" providerId="ADAL" clId="{6CE262F8-6E86-4DD7-BC1F-96E4F43F43FF}" dt="2021-06-07T19:43:39.531" v="370"/>
          <ac:spMkLst>
            <pc:docMk/>
            <pc:sldMk cId="1942127335" sldId="393"/>
            <ac:spMk id="20483" creationId="{00000000-0000-0000-0000-000000000000}"/>
          </ac:spMkLst>
        </pc:spChg>
      </pc:sldChg>
      <pc:sldChg chg="modSp mod">
        <pc:chgData name="Joseph Levy" userId="3766db8f-7892-44ce-ae9b-8fce39950acf" providerId="ADAL" clId="{6CE262F8-6E86-4DD7-BC1F-96E4F43F43FF}" dt="2021-06-07T15:13:51.338" v="331" actId="20577"/>
        <pc:sldMkLst>
          <pc:docMk/>
          <pc:sldMk cId="2824224599" sldId="443"/>
        </pc:sldMkLst>
        <pc:spChg chg="mod">
          <ac:chgData name="Joseph Levy" userId="3766db8f-7892-44ce-ae9b-8fce39950acf" providerId="ADAL" clId="{6CE262F8-6E86-4DD7-BC1F-96E4F43F43FF}" dt="2021-06-07T15:13:51.338" v="331" actId="20577"/>
          <ac:spMkLst>
            <pc:docMk/>
            <pc:sldMk cId="2824224599" sldId="443"/>
            <ac:spMk id="3" creationId="{93431956-BDA3-4349-8DF6-C717FBA89E9E}"/>
          </ac:spMkLst>
        </pc:spChg>
      </pc:sldChg>
      <pc:sldChg chg="modSp mod">
        <pc:chgData name="Joseph Levy" userId="3766db8f-7892-44ce-ae9b-8fce39950acf" providerId="ADAL" clId="{6CE262F8-6E86-4DD7-BC1F-96E4F43F43FF}" dt="2021-06-07T15:10:20.061" v="232" actId="20577"/>
        <pc:sldMkLst>
          <pc:docMk/>
          <pc:sldMk cId="2579674492" sldId="444"/>
        </pc:sldMkLst>
        <pc:spChg chg="mod">
          <ac:chgData name="Joseph Levy" userId="3766db8f-7892-44ce-ae9b-8fce39950acf" providerId="ADAL" clId="{6CE262F8-6E86-4DD7-BC1F-96E4F43F43FF}" dt="2021-06-07T15:10:20.061" v="232" actId="20577"/>
          <ac:spMkLst>
            <pc:docMk/>
            <pc:sldMk cId="2579674492" sldId="444"/>
            <ac:spMk id="3" creationId="{8D0E50DF-6144-4031-AB0C-F5E542DA4BA7}"/>
          </ac:spMkLst>
        </pc:spChg>
      </pc:sldChg>
      <pc:sldChg chg="modSp mod">
        <pc:chgData name="Joseph Levy" userId="3766db8f-7892-44ce-ae9b-8fce39950acf" providerId="ADAL" clId="{6CE262F8-6E86-4DD7-BC1F-96E4F43F43FF}" dt="2021-06-07T19:44:25.863" v="396" actId="113"/>
        <pc:sldMkLst>
          <pc:docMk/>
          <pc:sldMk cId="361067823" sldId="445"/>
        </pc:sldMkLst>
        <pc:spChg chg="mod">
          <ac:chgData name="Joseph Levy" userId="3766db8f-7892-44ce-ae9b-8fce39950acf" providerId="ADAL" clId="{6CE262F8-6E86-4DD7-BC1F-96E4F43F43FF}" dt="2021-06-07T19:44:25.863" v="396" actId="113"/>
          <ac:spMkLst>
            <pc:docMk/>
            <pc:sldMk cId="361067823" sldId="445"/>
            <ac:spMk id="3" creationId="{EA184438-C00B-4FCD-958A-B6E4A1CCC9A5}"/>
          </ac:spMkLst>
        </pc:spChg>
      </pc:sldChg>
      <pc:sldMasterChg chg="modSp mod">
        <pc:chgData name="Joseph Levy" userId="3766db8f-7892-44ce-ae9b-8fce39950acf" providerId="ADAL" clId="{6CE262F8-6E86-4DD7-BC1F-96E4F43F43FF}" dt="2021-06-07T14:59:20.049" v="9" actId="6549"/>
        <pc:sldMasterMkLst>
          <pc:docMk/>
          <pc:sldMasterMk cId="0" sldId="2147483648"/>
        </pc:sldMasterMkLst>
        <pc:spChg chg="mod">
          <ac:chgData name="Joseph Levy" userId="3766db8f-7892-44ce-ae9b-8fce39950acf" providerId="ADAL" clId="{6CE262F8-6E86-4DD7-BC1F-96E4F43F43FF}" dt="2021-06-07T14:59:20.049" v="9" actId="6549"/>
          <ac:spMkLst>
            <pc:docMk/>
            <pc:sldMasterMk cId="0" sldId="2147483648"/>
            <ac:spMk id="10" creationId="{00000000-0000-0000-0000-000000000000}"/>
          </ac:spMkLst>
        </pc:spChg>
      </pc:sldMasterChg>
    </pc:docChg>
  </pc:docChgLst>
  <pc:docChgLst>
    <pc:chgData name="Joseph Levy" userId="3766db8f-7892-44ce-ae9b-8fce39950acf" providerId="ADAL" clId="{9E54F32E-08FA-4954-8599-08397009BA13}"/>
    <pc:docChg chg="undo custSel modSld sldOrd modMainMaster">
      <pc:chgData name="Joseph Levy" userId="3766db8f-7892-44ce-ae9b-8fce39950acf" providerId="ADAL" clId="{9E54F32E-08FA-4954-8599-08397009BA13}" dt="2021-06-22T01:19:05.004" v="487" actId="11"/>
      <pc:docMkLst>
        <pc:docMk/>
      </pc:docMkLst>
      <pc:sldChg chg="modSp mod">
        <pc:chgData name="Joseph Levy" userId="3766db8f-7892-44ce-ae9b-8fce39950acf" providerId="ADAL" clId="{9E54F32E-08FA-4954-8599-08397009BA13}" dt="2021-06-21T21:33:35.780" v="13" actId="6549"/>
        <pc:sldMkLst>
          <pc:docMk/>
          <pc:sldMk cId="0" sldId="256"/>
        </pc:sldMkLst>
        <pc:spChg chg="mod">
          <ac:chgData name="Joseph Levy" userId="3766db8f-7892-44ce-ae9b-8fce39950acf" providerId="ADAL" clId="{9E54F32E-08FA-4954-8599-08397009BA13}" dt="2021-06-21T21:33:35.780" v="13" actId="6549"/>
          <ac:spMkLst>
            <pc:docMk/>
            <pc:sldMk cId="0" sldId="256"/>
            <ac:spMk id="3074" creationId="{00000000-0000-0000-0000-000000000000}"/>
          </ac:spMkLst>
        </pc:spChg>
      </pc:sldChg>
      <pc:sldChg chg="modSp mod">
        <pc:chgData name="Joseph Levy" userId="3766db8f-7892-44ce-ae9b-8fce39950acf" providerId="ADAL" clId="{9E54F32E-08FA-4954-8599-08397009BA13}" dt="2021-06-21T21:33:50.720" v="16" actId="6549"/>
        <pc:sldMkLst>
          <pc:docMk/>
          <pc:sldMk cId="0" sldId="257"/>
        </pc:sldMkLst>
        <pc:spChg chg="mod">
          <ac:chgData name="Joseph Levy" userId="3766db8f-7892-44ce-ae9b-8fce39950acf" providerId="ADAL" clId="{9E54F32E-08FA-4954-8599-08397009BA13}" dt="2021-06-21T21:33:50.720" v="16" actId="6549"/>
          <ac:spMkLst>
            <pc:docMk/>
            <pc:sldMk cId="0" sldId="257"/>
            <ac:spMk id="3" creationId="{443B98C9-C847-4EA9-A208-0AE53C2FE4EA}"/>
          </ac:spMkLst>
        </pc:spChg>
        <pc:spChg chg="mod">
          <ac:chgData name="Joseph Levy" userId="3766db8f-7892-44ce-ae9b-8fce39950acf" providerId="ADAL" clId="{9E54F32E-08FA-4954-8599-08397009BA13}" dt="2021-06-21T21:33:41.939" v="15" actId="20577"/>
          <ac:spMkLst>
            <pc:docMk/>
            <pc:sldMk cId="0" sldId="257"/>
            <ac:spMk id="4098" creationId="{00000000-0000-0000-0000-000000000000}"/>
          </ac:spMkLst>
        </pc:spChg>
      </pc:sldChg>
      <pc:sldChg chg="modSp mod">
        <pc:chgData name="Joseph Levy" userId="3766db8f-7892-44ce-ae9b-8fce39950acf" providerId="ADAL" clId="{9E54F32E-08FA-4954-8599-08397009BA13}" dt="2021-06-21T21:34:22.936" v="18" actId="20577"/>
        <pc:sldMkLst>
          <pc:docMk/>
          <pc:sldMk cId="3512326192" sldId="265"/>
        </pc:sldMkLst>
        <pc:spChg chg="mod">
          <ac:chgData name="Joseph Levy" userId="3766db8f-7892-44ce-ae9b-8fce39950acf" providerId="ADAL" clId="{9E54F32E-08FA-4954-8599-08397009BA13}" dt="2021-06-21T21:34:22.936" v="18" actId="20577"/>
          <ac:spMkLst>
            <pc:docMk/>
            <pc:sldMk cId="3512326192" sldId="265"/>
            <ac:spMk id="10243" creationId="{00000000-0000-0000-0000-000000000000}"/>
          </ac:spMkLst>
        </pc:spChg>
      </pc:sldChg>
      <pc:sldChg chg="modSp mod">
        <pc:chgData name="Joseph Levy" userId="3766db8f-7892-44ce-ae9b-8fce39950acf" providerId="ADAL" clId="{9E54F32E-08FA-4954-8599-08397009BA13}" dt="2021-06-21T21:48:41.551" v="213" actId="6549"/>
        <pc:sldMkLst>
          <pc:docMk/>
          <pc:sldMk cId="884494122" sldId="274"/>
        </pc:sldMkLst>
        <pc:spChg chg="mod">
          <ac:chgData name="Joseph Levy" userId="3766db8f-7892-44ce-ae9b-8fce39950acf" providerId="ADAL" clId="{9E54F32E-08FA-4954-8599-08397009BA13}" dt="2021-06-21T21:48:41.551" v="213" actId="6549"/>
          <ac:spMkLst>
            <pc:docMk/>
            <pc:sldMk cId="884494122" sldId="274"/>
            <ac:spMk id="37891" creationId="{00000000-0000-0000-0000-000000000000}"/>
          </ac:spMkLst>
        </pc:spChg>
      </pc:sldChg>
      <pc:sldChg chg="modSp mod">
        <pc:chgData name="Joseph Levy" userId="3766db8f-7892-44ce-ae9b-8fce39950acf" providerId="ADAL" clId="{9E54F32E-08FA-4954-8599-08397009BA13}" dt="2021-06-22T01:19:05.004" v="487" actId="11"/>
        <pc:sldMkLst>
          <pc:docMk/>
          <pc:sldMk cId="1942127335" sldId="393"/>
        </pc:sldMkLst>
        <pc:spChg chg="mod">
          <ac:chgData name="Joseph Levy" userId="3766db8f-7892-44ce-ae9b-8fce39950acf" providerId="ADAL" clId="{9E54F32E-08FA-4954-8599-08397009BA13}" dt="2021-06-22T01:19:05.004" v="487" actId="11"/>
          <ac:spMkLst>
            <pc:docMk/>
            <pc:sldMk cId="1942127335" sldId="393"/>
            <ac:spMk id="20483" creationId="{00000000-0000-0000-0000-000000000000}"/>
          </ac:spMkLst>
        </pc:spChg>
      </pc:sldChg>
      <pc:sldChg chg="ord">
        <pc:chgData name="Joseph Levy" userId="3766db8f-7892-44ce-ae9b-8fce39950acf" providerId="ADAL" clId="{9E54F32E-08FA-4954-8599-08397009BA13}" dt="2021-06-21T21:49:20.588" v="215"/>
        <pc:sldMkLst>
          <pc:docMk/>
          <pc:sldMk cId="2824224599" sldId="443"/>
        </pc:sldMkLst>
      </pc:sldChg>
      <pc:sldChg chg="modSp mod">
        <pc:chgData name="Joseph Levy" userId="3766db8f-7892-44ce-ae9b-8fce39950acf" providerId="ADAL" clId="{9E54F32E-08FA-4954-8599-08397009BA13}" dt="2021-06-22T01:15:56.186" v="484" actId="6549"/>
        <pc:sldMkLst>
          <pc:docMk/>
          <pc:sldMk cId="2579674492" sldId="444"/>
        </pc:sldMkLst>
        <pc:spChg chg="mod">
          <ac:chgData name="Joseph Levy" userId="3766db8f-7892-44ce-ae9b-8fce39950acf" providerId="ADAL" clId="{9E54F32E-08FA-4954-8599-08397009BA13}" dt="2021-06-22T01:15:56.186" v="484" actId="6549"/>
          <ac:spMkLst>
            <pc:docMk/>
            <pc:sldMk cId="2579674492" sldId="444"/>
            <ac:spMk id="3" creationId="{8D0E50DF-6144-4031-AB0C-F5E542DA4BA7}"/>
          </ac:spMkLst>
        </pc:spChg>
      </pc:sldChg>
      <pc:sldChg chg="modSp mod ord">
        <pc:chgData name="Joseph Levy" userId="3766db8f-7892-44ce-ae9b-8fce39950acf" providerId="ADAL" clId="{9E54F32E-08FA-4954-8599-08397009BA13}" dt="2021-06-21T21:47:12.590" v="189" actId="20577"/>
        <pc:sldMkLst>
          <pc:docMk/>
          <pc:sldMk cId="361067823" sldId="445"/>
        </pc:sldMkLst>
        <pc:spChg chg="mod">
          <ac:chgData name="Joseph Levy" userId="3766db8f-7892-44ce-ae9b-8fce39950acf" providerId="ADAL" clId="{9E54F32E-08FA-4954-8599-08397009BA13}" dt="2021-06-21T21:47:12.590" v="189" actId="20577"/>
          <ac:spMkLst>
            <pc:docMk/>
            <pc:sldMk cId="361067823" sldId="445"/>
            <ac:spMk id="3" creationId="{EA184438-C00B-4FCD-958A-B6E4A1CCC9A5}"/>
          </ac:spMkLst>
        </pc:spChg>
      </pc:sldChg>
      <pc:sldChg chg="ord">
        <pc:chgData name="Joseph Levy" userId="3766db8f-7892-44ce-ae9b-8fce39950acf" providerId="ADAL" clId="{9E54F32E-08FA-4954-8599-08397009BA13}" dt="2021-06-21T21:49:20.588" v="215"/>
        <pc:sldMkLst>
          <pc:docMk/>
          <pc:sldMk cId="2598265424" sldId="446"/>
        </pc:sldMkLst>
      </pc:sldChg>
      <pc:sldChg chg="ord">
        <pc:chgData name="Joseph Levy" userId="3766db8f-7892-44ce-ae9b-8fce39950acf" providerId="ADAL" clId="{9E54F32E-08FA-4954-8599-08397009BA13}" dt="2021-06-21T21:49:20.588" v="215"/>
        <pc:sldMkLst>
          <pc:docMk/>
          <pc:sldMk cId="1563156705" sldId="458"/>
        </pc:sldMkLst>
      </pc:sldChg>
      <pc:sldMasterChg chg="modSp mod">
        <pc:chgData name="Joseph Levy" userId="3766db8f-7892-44ce-ae9b-8fce39950acf" providerId="ADAL" clId="{9E54F32E-08FA-4954-8599-08397009BA13}" dt="2021-06-21T21:33:24.121" v="9" actId="6549"/>
        <pc:sldMasterMkLst>
          <pc:docMk/>
          <pc:sldMasterMk cId="0" sldId="2147483648"/>
        </pc:sldMasterMkLst>
        <pc:spChg chg="mod">
          <ac:chgData name="Joseph Levy" userId="3766db8f-7892-44ce-ae9b-8fce39950acf" providerId="ADAL" clId="{9E54F32E-08FA-4954-8599-08397009BA13}" dt="2021-06-21T21:33:24.121" v="9"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6/21/2021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12</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June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802.11-21/1000r0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12-AANI-draft-technical-report-on-interworking-between-3gpp-5g-network-wlan.docx" TargetMode="External"/><Relationship Id="rId5" Type="http://schemas.openxmlformats.org/officeDocument/2006/relationships/hyperlink" Target="https://mentor.ieee.org/802.11/dcn/21/11-21-0950-00-AANI-5gc-access-over-wlan.docx" TargetMode="External"/><Relationship Id="rId4" Type="http://schemas.openxmlformats.org/officeDocument/2006/relationships/hyperlink" Target="https://mentor.ieee.org/802.11/dcn/20/11-20-0013-AANI-draft-technical-report-on-interworking-between-3gpp-5g-network-wlan.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0859-01-AANI-proposal-to-change-draft-technical-report-11-20-0013r12-for-the-comments-11-21-0751r0.xlsx" TargetMode="External"/><Relationship Id="rId2" Type="http://schemas.openxmlformats.org/officeDocument/2006/relationships/hyperlink" Target="https://mentor.ieee.org/802.11/dcn/20/11-20-0013-13-AANI-draft-technical-report-on-interworking-between-3gpp-5g-network-wlan.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865-01-AANI-draft-reply-ls-from-802-11-to-wba-regarding-the-wba-5g-wi-fi-ran-convergence-paper.docx" TargetMode="External"/><Relationship Id="rId4" Type="http://schemas.openxmlformats.org/officeDocument/2006/relationships/hyperlink" Target="https://mentor.ieee.org/802.11/dcn/21/11-21-0953-00-AANI-proposed-qos-response-to-wba.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616-00-AANI-802-11ax-features-and-applicability-to-5g-and-wi-fi-convergence.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log?p=35374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0013-13-AANI-draft-technical-report-on-interworking-between-3gpp-5g-network-wlan.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mentor.ieee.org/802.11/dcn/21/11-21-0865-01-AANI-draft-reply-ls-from-802-11-to-wba-regarding-the-wba-5g-wi-fi-ran-convergence-paper.docx" TargetMode="External"/><Relationship Id="rId5" Type="http://schemas.openxmlformats.org/officeDocument/2006/relationships/hyperlink" Target="https://mentor.ieee.org/802.11/dcn/21/11-21-0953-00-AANI-proposed-qos-response-to-wba.docx" TargetMode="External"/><Relationship Id="rId4" Type="http://schemas.openxmlformats.org/officeDocument/2006/relationships/hyperlink" Target="https://mentor.ieee.org/802.11/dcn/21/11-21-0859-01-AANI-proposal-to-change-draft-technical-report-11-20-0013r12-for-the-comments-11-21-0751r0.xls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 8 June</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2021-06-22</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a:t>June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949401318"/>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28385" y="990600"/>
            <a:ext cx="10935229" cy="5354554"/>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a:t>
            </a:r>
          </a:p>
          <a:p>
            <a:pPr lvl="1">
              <a:spcBef>
                <a:spcPts val="0"/>
              </a:spcBef>
              <a:spcAft>
                <a:spcPts val="0"/>
              </a:spcAft>
              <a:buFont typeface="+mj-lt"/>
              <a:buAutoNum type="arabicPeriod"/>
              <a:tabLst>
                <a:tab pos="914400" algn="l"/>
              </a:tabLst>
              <a:defRPr/>
            </a:pPr>
            <a:r>
              <a:rPr lang="en-US" dirty="0">
                <a:latin typeface="+mj-lt"/>
                <a:ea typeface="Calibri" panose="020F0502020204030204" pitchFamily="34" charset="0"/>
              </a:rPr>
              <a:t>Pending: </a:t>
            </a:r>
            <a:r>
              <a:rPr lang="en-US" dirty="0">
                <a:effectLst/>
                <a:latin typeface="+mj-lt"/>
                <a:ea typeface="Calibri" panose="020F0502020204030204" pitchFamily="34" charset="0"/>
                <a:cs typeface="Times New Roman" panose="02020603050405020304" pitchFamily="18" charset="0"/>
              </a:rPr>
              <a:t>how TCLAS improvements in 802.11-2020 relate to QoS for 5G flows – TBS</a:t>
            </a:r>
          </a:p>
          <a:p>
            <a:pPr lvl="1">
              <a:spcBef>
                <a:spcPts val="0"/>
              </a:spcBef>
              <a:spcAft>
                <a:spcPts val="0"/>
              </a:spcAft>
              <a:buFont typeface="+mj-lt"/>
              <a:buAutoNum type="arabicPeriod"/>
              <a:tabLst>
                <a:tab pos="914400" algn="l"/>
              </a:tabLst>
              <a:defRPr/>
            </a:pPr>
            <a:r>
              <a:rPr lang="en-US" dirty="0">
                <a:latin typeface="+mj-lt"/>
                <a:ea typeface="Calibri" panose="020F0502020204030204" pitchFamily="34" charset="0"/>
                <a:cs typeface="Times New Roman" panose="02020603050405020304" pitchFamily="18" charset="0"/>
              </a:rPr>
              <a:t>Some suggestions for improvement/additional content for the reply LS provided during teleconferences and via e-mail</a:t>
            </a:r>
            <a:r>
              <a:rPr lang="en-US" dirty="0">
                <a:effectLst/>
                <a:latin typeface="+mj-lt"/>
                <a:ea typeface="Calibri" panose="020F0502020204030204" pitchFamily="34" charset="0"/>
                <a:cs typeface="Times New Roman" panose="02020603050405020304" pitchFamily="18" charset="0"/>
              </a:rPr>
              <a:t>   </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4"/>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sz="2000" dirty="0">
                <a:latin typeface="+mj-lt"/>
              </a:rPr>
              <a:t>Significant discussion was had during the </a:t>
            </a:r>
            <a:r>
              <a:rPr lang="en-US" dirty="0">
                <a:latin typeface="+mj-lt"/>
              </a:rPr>
              <a:t>May Interim meeting, resolution of outstanding items are pending discussion on the A</a:t>
            </a:r>
            <a:r>
              <a:rPr lang="en-US" sz="2000" dirty="0">
                <a:latin typeface="+mj-lt"/>
              </a:rPr>
              <a:t>ANI SC email reflector </a:t>
            </a:r>
            <a:r>
              <a:rPr lang="en-US" dirty="0">
                <a:latin typeface="+mj-lt"/>
              </a:rPr>
              <a:t>and future teleconferences</a:t>
            </a:r>
          </a:p>
          <a:p>
            <a:pPr marL="400050" lvl="1">
              <a:spcBef>
                <a:spcPts val="0"/>
              </a:spcBef>
              <a:spcAft>
                <a:spcPts val="0"/>
              </a:spcAft>
              <a:buFont typeface="+mj-lt"/>
              <a:buAutoNum type="arabicPeriod"/>
            </a:pPr>
            <a:r>
              <a:rPr lang="en-US" dirty="0">
                <a:latin typeface="+mj-lt"/>
              </a:rPr>
              <a:t>At the 8 June AANI SC Teleconference </a:t>
            </a:r>
            <a:r>
              <a:rPr lang="en-US" dirty="0">
                <a:latin typeface="+mj-lt"/>
                <a:hlinkClick r:id="rId5"/>
              </a:rPr>
              <a:t>11-21/0950r0</a:t>
            </a:r>
            <a:r>
              <a:rPr lang="en-US" dirty="0">
                <a:latin typeface="+mj-lt"/>
              </a:rPr>
              <a:t> was presented and discussed, it was agreed to integrate the agreed information in to the </a:t>
            </a:r>
            <a:r>
              <a:rPr lang="en-US" dirty="0">
                <a:latin typeface="+mj-lt"/>
                <a:hlinkClick r:id="rId6"/>
              </a:rPr>
              <a:t>11-20/0013r12</a:t>
            </a:r>
            <a:r>
              <a:rPr lang="en-US" dirty="0">
                <a:latin typeface="+mj-lt"/>
              </a:rPr>
              <a:t> </a:t>
            </a:r>
            <a:endParaRPr lang="en-US" sz="2000" dirty="0">
              <a:latin typeface="+mj-lt"/>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400050" lvl="1" indent="0">
              <a:spcBef>
                <a:spcPts val="200"/>
              </a:spcBef>
              <a:defRPr/>
            </a:pPr>
            <a:r>
              <a:rPr lang="en-US" altLang="en-US" dirty="0"/>
              <a:t>Technical report on interworking:</a:t>
            </a:r>
          </a:p>
          <a:p>
            <a:pPr marL="857250" lvl="1" indent="-457200">
              <a:spcBef>
                <a:spcPts val="200"/>
              </a:spcBef>
              <a:buFont typeface="+mj-lt"/>
              <a:buAutoNum type="arabicPeriod"/>
              <a:defRPr/>
            </a:pPr>
            <a:r>
              <a:rPr lang="en-US" dirty="0">
                <a:hlinkClick r:id="rId2"/>
              </a:rPr>
              <a:t>11-20/0013r13</a:t>
            </a:r>
            <a:r>
              <a:rPr lang="en-US" dirty="0"/>
              <a:t> </a:t>
            </a:r>
            <a:r>
              <a:rPr lang="en-US" sz="2200" dirty="0"/>
              <a:t>“Draft technical report on interworking between 3GPP 5G network &amp; WLAN”, Hyun Seo Oh (ETRI)</a:t>
            </a:r>
          </a:p>
          <a:p>
            <a:pPr marL="857250" lvl="1" indent="-457200">
              <a:spcBef>
                <a:spcPts val="200"/>
              </a:spcBef>
              <a:buFont typeface="+mj-lt"/>
              <a:buAutoNum type="arabicPeriod"/>
              <a:defRPr/>
            </a:pPr>
            <a:r>
              <a:rPr lang="en-US" u="sng" dirty="0">
                <a:solidFill>
                  <a:srgbClr val="0000FF"/>
                </a:solidFill>
                <a:ea typeface="Times New Roman" panose="02020603050405020304" pitchFamily="18" charset="0"/>
                <a:hlinkClick r:id="rId3"/>
              </a:rPr>
              <a:t>11-21/0859r1</a:t>
            </a:r>
            <a:r>
              <a:rPr lang="en-US" dirty="0"/>
              <a:t> “Proposal to change draft technical report (11-20/0013r12) for the comments(11-21/0751r0)”, Hyun Seo Oh (ETRI)</a:t>
            </a:r>
          </a:p>
          <a:p>
            <a:pPr marL="0" indent="0">
              <a:spcBef>
                <a:spcPts val="200"/>
              </a:spcBef>
              <a:defRPr/>
            </a:pPr>
            <a:r>
              <a:rPr lang="en-US" altLang="en-US" sz="2000" dirty="0"/>
              <a:t>	</a:t>
            </a:r>
          </a:p>
          <a:p>
            <a:pPr marL="0" indent="0">
              <a:spcBef>
                <a:spcPts val="200"/>
              </a:spcBef>
              <a:defRPr/>
            </a:pPr>
            <a:r>
              <a:rPr lang="en-US" altLang="en-US" sz="2000" b="0" dirty="0"/>
              <a:t>	Reply LS to the WBA LS:</a:t>
            </a:r>
          </a:p>
          <a:p>
            <a:pPr marL="857250" lvl="1" indent="-457200">
              <a:spcBef>
                <a:spcPts val="200"/>
              </a:spcBef>
              <a:buFont typeface="+mj-lt"/>
              <a:buAutoNum type="arabicPeriod" startAt="3"/>
              <a:defRPr/>
            </a:pPr>
            <a:r>
              <a:rPr lang="en-US" u="sng" dirty="0">
                <a:solidFill>
                  <a:srgbClr val="0000FF"/>
                </a:solidFill>
                <a:effectLst/>
                <a:ea typeface="Times New Roman" panose="02020603050405020304" pitchFamily="18" charset="0"/>
                <a:hlinkClick r:id="rId4"/>
              </a:rPr>
              <a:t>11-21/0953r0</a:t>
            </a:r>
            <a:r>
              <a:rPr lang="en-US" i="0" dirty="0">
                <a:solidFill>
                  <a:srgbClr val="000000"/>
                </a:solidFill>
                <a:effectLst/>
              </a:rPr>
              <a:t> </a:t>
            </a:r>
            <a:r>
              <a:rPr lang="en-US" b="0" i="0" dirty="0">
                <a:solidFill>
                  <a:srgbClr val="000000"/>
                </a:solidFill>
                <a:effectLst/>
              </a:rPr>
              <a:t>“Proposed QoS response to WBA”, Thomas Derham (Broadcom) – for reflector discussion</a:t>
            </a:r>
            <a:endParaRPr lang="en-US" u="sng" dirty="0">
              <a:solidFill>
                <a:srgbClr val="0000FF"/>
              </a:solidFill>
              <a:effectLst/>
              <a:ea typeface="Times New Roman" panose="02020603050405020304" pitchFamily="18" charset="0"/>
            </a:endParaRPr>
          </a:p>
          <a:p>
            <a:pPr marL="857250" lvl="1" indent="-457200">
              <a:spcBef>
                <a:spcPts val="200"/>
              </a:spcBef>
              <a:buFont typeface="+mj-lt"/>
              <a:buAutoNum type="arabicPeriod" startAt="3"/>
              <a:defRPr/>
            </a:pPr>
            <a:r>
              <a:rPr lang="en-US" dirty="0">
                <a:hlinkClick r:id="rId5"/>
              </a:rPr>
              <a:t>11-21/0865r1</a:t>
            </a:r>
            <a:r>
              <a:rPr lang="en-US" dirty="0"/>
              <a:t> “</a:t>
            </a:r>
            <a:r>
              <a:rPr lang="en-US" b="0" i="0" dirty="0">
                <a:solidFill>
                  <a:srgbClr val="000000"/>
                </a:solidFill>
                <a:effectLst/>
              </a:rPr>
              <a:t>Draft Reply LS from 802.11 to WBA regarding the WBA 5G &amp; Wi-Fi RAN Convergence Paper”, Joseph Levy (InterDigital)</a:t>
            </a:r>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447799"/>
            <a:ext cx="11011957" cy="5040205"/>
          </a:xfrm>
        </p:spPr>
        <p:txBody>
          <a:bodyPr/>
          <a:lstStyle/>
          <a:p>
            <a:r>
              <a:rPr lang="it-IT" altLang="en-US" sz="2000" dirty="0"/>
              <a:t>802.11 WG July Plenary Teleconferences: </a:t>
            </a:r>
            <a:r>
              <a:rPr lang="it-IT" altLang="en-US" sz="2000" b="0" i="1" dirty="0"/>
              <a:t>AANI SC -  four meeting slot planned - TBC</a:t>
            </a: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Tuesday 13 July 2021 11:15-13:15 h ET</a:t>
            </a:r>
            <a:endParaRPr lang="en-US" sz="18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Wednesday 14 July 2021 19:00-21:00 h ET </a:t>
            </a:r>
            <a:endParaRPr lang="en-US" sz="18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Thursday 15 July 2021 11:15-13:15 h ET</a:t>
            </a:r>
            <a:endParaRPr lang="en-US" sz="18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Monday 19 July May 2021 19:00-21:00 h ET</a:t>
            </a:r>
            <a:endParaRPr lang="en-US" sz="18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endParaRPr lang="it-IT" altLang="en-US" sz="500" b="0" i="1" dirty="0">
              <a:cs typeface="+mn-cs"/>
            </a:endParaRPr>
          </a:p>
          <a:p>
            <a:pPr marL="0" indent="0">
              <a:spcBef>
                <a:spcPts val="0"/>
              </a:spcBef>
              <a:spcAft>
                <a:spcPts val="0"/>
              </a:spcAft>
              <a:buSzPts val="1000"/>
              <a:tabLst>
                <a:tab pos="457200" algn="l"/>
              </a:tabLst>
            </a:pPr>
            <a:r>
              <a:rPr lang="en-US" sz="2000" dirty="0"/>
              <a:t>Other Teleconferences:</a:t>
            </a:r>
          </a:p>
          <a:p>
            <a:pPr lvl="1" indent="-342900">
              <a:spcBef>
                <a:spcPts val="0"/>
              </a:spcBef>
              <a:spcAft>
                <a:spcPts val="0"/>
              </a:spcAft>
              <a:buSzPts val="1000"/>
              <a:buFont typeface="Symbol" panose="05050102010706020507" pitchFamily="18" charset="2"/>
              <a:buChar char=""/>
              <a:tabLst>
                <a:tab pos="457200" algn="l"/>
              </a:tabLst>
            </a:pPr>
            <a:r>
              <a:rPr lang="en-US" sz="1800" dirty="0">
                <a:latin typeface="Times New Roman" panose="02020603050405020304" pitchFamily="18" charset="0"/>
              </a:rPr>
              <a:t>Tuesday July 6 @ 9:00-10:00 h ET (13:00-14:00 h UTC) </a:t>
            </a:r>
          </a:p>
          <a:p>
            <a:pPr marL="0" indent="0">
              <a:spcBef>
                <a:spcPts val="0"/>
              </a:spcBef>
              <a:spcAft>
                <a:spcPts val="0"/>
              </a:spcAft>
              <a:buSzPts val="1000"/>
              <a:tabLst>
                <a:tab pos="457200" algn="l"/>
              </a:tabLst>
            </a:pPr>
            <a:endParaRPr lang="en-US" sz="1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971550" lvl="1" indent="-457200">
              <a:buFont typeface="+mj-lt"/>
              <a:buAutoNum type="arabicPeriod"/>
            </a:pPr>
            <a:endParaRPr lang="en-US" sz="400" dirty="0"/>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June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a:t>June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13</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WFA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19199"/>
            <a:ext cx="10361084" cy="5305425"/>
          </a:xfrm>
        </p:spPr>
        <p:txBody>
          <a:bodyPr/>
          <a:lstStyle/>
          <a:p>
            <a:pPr>
              <a:buFont typeface="Arial" panose="020B0604020202020204" pitchFamily="34" charset="0"/>
              <a:buChar char="•"/>
            </a:pPr>
            <a:r>
              <a:rPr lang="en-US" dirty="0"/>
              <a:t>802.11 Chair’s work plan for addressing the WFA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Additional information is available in: </a:t>
            </a: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p>
          <a:p>
            <a:pPr lvl="1">
              <a:buFont typeface="Arial" panose="020B0604020202020204" pitchFamily="34" charset="0"/>
              <a:buChar char="•"/>
            </a:pPr>
            <a:r>
              <a:rPr lang="en-US" dirty="0">
                <a:hlinkClick r:id="rId2"/>
              </a:rPr>
              <a:t>11-21-0170r0</a:t>
            </a:r>
            <a:r>
              <a:rPr lang="en-US" dirty="0"/>
              <a:t> – Was reviewed during the March Plenary meeting.  </a:t>
            </a:r>
          </a:p>
          <a:p>
            <a:pPr>
              <a:buFont typeface="Arial" panose="020B0604020202020204" pitchFamily="34" charset="0"/>
              <a:buChar char="•"/>
            </a:pPr>
            <a:r>
              <a:rPr lang="en-US" dirty="0"/>
              <a:t>Additional AANI SC discussions:</a:t>
            </a:r>
            <a:endParaRPr lang="en-US" altLang="en-US" dirty="0"/>
          </a:p>
          <a:p>
            <a:pPr marL="971550" lvl="1" indent="-457200">
              <a:buFont typeface="Arial" panose="020B0604020202020204" pitchFamily="34" charset="0"/>
              <a:buChar char="•"/>
            </a:pPr>
            <a:r>
              <a:rPr lang="en-US" altLang="en-US" dirty="0">
                <a:latin typeface="+mj-lt"/>
                <a:hlinkClick r:id="rId4"/>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a:t>
            </a:r>
          </a:p>
          <a:p>
            <a:pPr marL="971550" lvl="1" indent="-457200">
              <a:buFont typeface="Arial" panose="020B0604020202020204" pitchFamily="34" charset="0"/>
              <a:buChar char="•"/>
            </a:pPr>
            <a:r>
              <a:rPr lang="en-US" dirty="0">
                <a:latin typeface="+mj-lt"/>
                <a:cs typeface="Times New Roman" panose="02020603050405020304" pitchFamily="18" charset="0"/>
              </a:rPr>
              <a:t>Discussions held during the May Interim meeting yielded two lists: 1) Features that can be used to improve QoS, 2) QoS – Scope</a:t>
            </a:r>
          </a:p>
          <a:p>
            <a:pPr marL="971550" lvl="1" indent="-457200">
              <a:buFont typeface="Arial" panose="020B0604020202020204" pitchFamily="34" charset="0"/>
              <a:buChar char="•"/>
            </a:pPr>
            <a:r>
              <a:rPr lang="en-US" dirty="0">
                <a:latin typeface="+mj-lt"/>
                <a:cs typeface="Times New Roman" panose="02020603050405020304" pitchFamily="18" charset="0"/>
              </a:rPr>
              <a:t>Discussions at the 25 May Teleconference and via e-mail were provided</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24224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a:xfrm>
            <a:off x="685800" y="685801"/>
            <a:ext cx="10818285" cy="273051"/>
          </a:xfrm>
        </p:spPr>
        <p:txBody>
          <a:bodyPr/>
          <a:lstStyle/>
          <a:p>
            <a:r>
              <a:rPr lang="en-US" dirty="0"/>
              <a:t>Features that can be used to improve QoS </a:t>
            </a:r>
            <a:r>
              <a:rPr lang="en-US" sz="2400" b="0" dirty="0"/>
              <a:t>(from 11-21/0640r4)</a:t>
            </a:r>
            <a:endParaRPr lang="en-US" b="0" dirty="0"/>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a:xfrm>
            <a:off x="457200" y="1038228"/>
            <a:ext cx="11201400" cy="5437186"/>
          </a:xfrm>
        </p:spPr>
        <p:txBody>
          <a:bodyPr/>
          <a:lstStyle/>
          <a:p>
            <a:pPr marL="0" indent="0">
              <a:lnSpc>
                <a:spcPts val="2000"/>
              </a:lnSpc>
            </a:pPr>
            <a:r>
              <a:rPr lang="en-US" sz="2000" dirty="0"/>
              <a:t>802.11ax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dirty="0"/>
              <a:t>OFDMA (UL and DL) - RUs</a:t>
            </a:r>
          </a:p>
          <a:p>
            <a:pPr lvl="2">
              <a:lnSpc>
                <a:spcPts val="2000"/>
              </a:lnSpc>
              <a:buFont typeface="Arial" panose="020B0604020202020204" pitchFamily="34" charset="0"/>
              <a:buChar char="•"/>
            </a:pPr>
            <a:r>
              <a:rPr lang="en-US" dirty="0"/>
              <a:t>Trigger Frame</a:t>
            </a:r>
          </a:p>
          <a:p>
            <a:pPr lvl="3">
              <a:lnSpc>
                <a:spcPts val="2000"/>
              </a:lnSpc>
              <a:buFont typeface="Arial" panose="020B0604020202020204" pitchFamily="34" charset="0"/>
              <a:buChar char="•"/>
            </a:pPr>
            <a:r>
              <a:rPr lang="en-US" dirty="0"/>
              <a:t>basic trigger frame</a:t>
            </a:r>
          </a:p>
          <a:p>
            <a:pPr lvl="3">
              <a:lnSpc>
                <a:spcPts val="2000"/>
              </a:lnSpc>
              <a:buFont typeface="Arial" panose="020B0604020202020204" pitchFamily="34" charset="0"/>
              <a:buChar char="•"/>
            </a:pPr>
            <a:r>
              <a:rPr lang="en-US" dirty="0"/>
              <a:t>BSRP, BQRP, and NFPR are supporting features that can be used as an input to the scheduler</a:t>
            </a:r>
          </a:p>
          <a:p>
            <a:pPr lvl="2">
              <a:lnSpc>
                <a:spcPts val="2000"/>
              </a:lnSpc>
              <a:buFont typeface="Arial" panose="020B0604020202020204" pitchFamily="34" charset="0"/>
              <a:buChar char="•"/>
            </a:pPr>
            <a:r>
              <a:rPr lang="en-US" dirty="0"/>
              <a:t>TWT (Both types – individual and broadcast)</a:t>
            </a:r>
          </a:p>
          <a:p>
            <a:pPr lvl="2">
              <a:lnSpc>
                <a:spcPts val="2000"/>
              </a:lnSpc>
              <a:buFont typeface="Arial" panose="020B0604020202020204" pitchFamily="34" charset="0"/>
              <a:buChar char="•"/>
            </a:pPr>
            <a:r>
              <a:rPr lang="en-US" dirty="0"/>
              <a:t> MU-EDCA</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dirty="0"/>
              <a:t>Spatial Reuse (distributing power in space for user connectivity)</a:t>
            </a:r>
          </a:p>
          <a:p>
            <a:pPr lvl="2">
              <a:lnSpc>
                <a:spcPts val="2000"/>
              </a:lnSpc>
              <a:buFont typeface="Arial" panose="020B0604020202020204" pitchFamily="34" charset="0"/>
              <a:buChar char="•"/>
            </a:pPr>
            <a:r>
              <a:rPr lang="en-US" dirty="0"/>
              <a:t>MCS 10 and MCS 11 (1024 QAM)</a:t>
            </a:r>
          </a:p>
          <a:p>
            <a:pPr lvl="2">
              <a:lnSpc>
                <a:spcPts val="2000"/>
              </a:lnSpc>
              <a:buFont typeface="Arial" panose="020B0604020202020204" pitchFamily="34" charset="0"/>
              <a:buChar char="•"/>
            </a:pPr>
            <a:r>
              <a:rPr lang="en-US" dirty="0"/>
              <a:t>MU MIMO (distributing power in space for user connectivity)</a:t>
            </a:r>
          </a:p>
          <a:p>
            <a:pPr marL="0" indent="0">
              <a:lnSpc>
                <a:spcPts val="2000"/>
              </a:lnSpc>
            </a:pPr>
            <a:r>
              <a:rPr lang="en-US" sz="2000" dirty="0"/>
              <a:t>802.11-2020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sz="1600" dirty="0"/>
              <a:t>TCLAS; TSPEC; HCCA (not widely implemented, not supported by 802.11ax)?; EDCA</a:t>
            </a:r>
            <a:r>
              <a:rPr lang="en-US" sz="1600" strike="sngStrike" dirty="0"/>
              <a:t> </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sz="1600" dirty="0"/>
              <a:t>Multi Band Operation; Fast Session Transfer; Fast BSS Transition; (IMT-2020 performance should be noted)</a:t>
            </a:r>
            <a:endParaRPr lang="en-US" sz="24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D647-884E-4177-B180-3477DA9EDBA2}"/>
              </a:ext>
            </a:extLst>
          </p:cNvPr>
          <p:cNvSpPr>
            <a:spLocks noGrp="1"/>
          </p:cNvSpPr>
          <p:nvPr>
            <p:ph type="title"/>
          </p:nvPr>
        </p:nvSpPr>
        <p:spPr/>
        <p:txBody>
          <a:bodyPr/>
          <a:lstStyle/>
          <a:p>
            <a:r>
              <a:rPr lang="en-US" dirty="0"/>
              <a:t>QoS – Scope </a:t>
            </a:r>
            <a:r>
              <a:rPr lang="en-US" sz="2400" b="0" dirty="0"/>
              <a:t>(from 11-21/0640r4)</a:t>
            </a:r>
            <a:endParaRPr lang="en-US" sz="2400" dirty="0"/>
          </a:p>
        </p:txBody>
      </p:sp>
      <p:sp>
        <p:nvSpPr>
          <p:cNvPr id="3" name="Content Placeholder 2">
            <a:extLst>
              <a:ext uri="{FF2B5EF4-FFF2-40B4-BE49-F238E27FC236}">
                <a16:creationId xmlns:a16="http://schemas.microsoft.com/office/drawing/2014/main" id="{B33D2867-665C-4C2F-AAB0-FC528ED3F217}"/>
              </a:ext>
            </a:extLst>
          </p:cNvPr>
          <p:cNvSpPr>
            <a:spLocks noGrp="1"/>
          </p:cNvSpPr>
          <p:nvPr>
            <p:ph idx="1"/>
          </p:nvPr>
        </p:nvSpPr>
        <p:spPr>
          <a:xfrm>
            <a:off x="914401" y="1524001"/>
            <a:ext cx="10361084" cy="4570414"/>
          </a:xfrm>
        </p:spPr>
        <p:txBody>
          <a:bodyPr/>
          <a:lstStyle/>
          <a:p>
            <a:r>
              <a:rPr lang="en-US" dirty="0"/>
              <a:t>Context of QoS:</a:t>
            </a:r>
          </a:p>
          <a:p>
            <a:r>
              <a:rPr lang="en-US" dirty="0"/>
              <a:t>“Real Time”</a:t>
            </a:r>
          </a:p>
          <a:p>
            <a:pPr>
              <a:buFont typeface="Arial" panose="020B0604020202020204" pitchFamily="34" charset="0"/>
              <a:buChar char="•"/>
            </a:pPr>
            <a:r>
              <a:rPr lang="en-US" dirty="0"/>
              <a:t>Voice – minimum bit rate, latency</a:t>
            </a:r>
          </a:p>
          <a:p>
            <a:pPr>
              <a:buFont typeface="Arial" panose="020B0604020202020204" pitchFamily="34" charset="0"/>
              <a:buChar char="•"/>
            </a:pPr>
            <a:r>
              <a:rPr lang="en-US" dirty="0"/>
              <a:t>Real time/Interactive Streaming (e.g. Gaming) – latency, higher minimum bit rate (than voice)</a:t>
            </a:r>
          </a:p>
          <a:p>
            <a:r>
              <a:rPr lang="en-US" dirty="0"/>
              <a:t>“Data Rate Dependent”</a:t>
            </a:r>
          </a:p>
          <a:p>
            <a:pPr>
              <a:buFont typeface="Arial" panose="020B0604020202020204" pitchFamily="34" charset="0"/>
              <a:buChar char="•"/>
            </a:pPr>
            <a:r>
              <a:rPr lang="en-US" dirty="0"/>
              <a:t>Video Streaming – minimum bit rate, latency (can use buffering)</a:t>
            </a:r>
          </a:p>
          <a:p>
            <a:r>
              <a:rPr lang="en-US" dirty="0"/>
              <a:t> (align with WBA use cases)</a:t>
            </a:r>
          </a:p>
          <a:p>
            <a:r>
              <a:rPr lang="en-US" dirty="0"/>
              <a:t> </a:t>
            </a:r>
          </a:p>
        </p:txBody>
      </p:sp>
      <p:sp>
        <p:nvSpPr>
          <p:cNvPr id="4" name="Slide Number Placeholder 3">
            <a:extLst>
              <a:ext uri="{FF2B5EF4-FFF2-40B4-BE49-F238E27FC236}">
                <a16:creationId xmlns:a16="http://schemas.microsoft.com/office/drawing/2014/main" id="{A9AFD1D9-5C01-479B-B7F6-146C149D7669}"/>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0A96968-2FEC-4082-8A70-22C4DA391AFC}"/>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F0543981-0B81-4073-88E2-55A0C55BB16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3156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22 June 2021</a:t>
            </a:r>
          </a:p>
          <a:p>
            <a:pPr algn="ctr"/>
            <a:r>
              <a:rPr lang="en-GB" dirty="0"/>
              <a:t> </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June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146176"/>
            <a:ext cx="11151658" cy="5329238"/>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https://imat.ieee.org/802.11/attendance-log?p=3537400005&amp;t=47200043</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a:t>
            </a:r>
          </a:p>
          <a:p>
            <a:pPr marL="457200" lvl="1" indent="0" eaLnBrk="1" hangingPunct="1"/>
            <a:r>
              <a:rPr lang="en-US" altLang="en-US" dirty="0"/>
              <a:t>This meeting part of 802.11 Interim or Plenary meeting and no motions have been preannounced, therefore Motions are </a:t>
            </a:r>
            <a:r>
              <a:rPr lang="en-US" altLang="en-US" u="sng" dirty="0"/>
              <a:t>not</a:t>
            </a:r>
            <a:r>
              <a:rPr lang="en-US" altLang="en-US" dirty="0"/>
              <a:t> in order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June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331565"/>
          </a:xfrm>
        </p:spPr>
        <p:txBody>
          <a:bodyPr/>
          <a:lstStyle/>
          <a:p>
            <a:pPr marL="0" lvl="1" indent="0">
              <a:spcBef>
                <a:spcPts val="200"/>
              </a:spcBef>
              <a:tabLst>
                <a:tab pos="457200" algn="l"/>
              </a:tabLst>
              <a:defRPr/>
            </a:pPr>
            <a:r>
              <a:rPr lang="en-US" sz="2400" b="1" dirty="0">
                <a:cs typeface="+mn-cs"/>
              </a:rPr>
              <a:t>Tuesday 22 June 2021 9:00-10:00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[5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br>
              <a:rPr lang="en-US" altLang="en-US" dirty="0"/>
            </a:br>
            <a:r>
              <a:rPr lang="en-US" altLang="en-US" dirty="0"/>
              <a:t>Technical report on interworking:</a:t>
            </a:r>
          </a:p>
          <a:p>
            <a:pPr marL="1257300" lvl="2" indent="-457200">
              <a:spcBef>
                <a:spcPts val="200"/>
              </a:spcBef>
              <a:buFont typeface="+mj-lt"/>
              <a:buAutoNum type="alphaLcParenR"/>
              <a:defRPr/>
            </a:pPr>
            <a:r>
              <a:rPr lang="en-US" dirty="0">
                <a:hlinkClick r:id="rId3"/>
              </a:rPr>
              <a:t>11-20/0013r13</a:t>
            </a:r>
            <a:r>
              <a:rPr lang="en-US" dirty="0"/>
              <a:t> </a:t>
            </a:r>
            <a:r>
              <a:rPr lang="en-US" sz="2000" dirty="0"/>
              <a:t>“Draft technical report on interworking between 3GPP 5G network &amp; WLAN”, Hyun Seo Oh (ETRI)</a:t>
            </a:r>
          </a:p>
          <a:p>
            <a:pPr marL="1257300" lvl="2" indent="-457200">
              <a:spcBef>
                <a:spcPts val="200"/>
              </a:spcBef>
              <a:buFont typeface="+mj-lt"/>
              <a:buAutoNum type="alphaLcParenR"/>
              <a:defRPr/>
            </a:pPr>
            <a:r>
              <a:rPr lang="en-US" u="sng" dirty="0">
                <a:solidFill>
                  <a:srgbClr val="0000FF"/>
                </a:solidFill>
                <a:ea typeface="Times New Roman" panose="02020603050405020304" pitchFamily="18" charset="0"/>
                <a:hlinkClick r:id="rId4"/>
              </a:rPr>
              <a:t>11-21/0859r1</a:t>
            </a:r>
            <a:r>
              <a:rPr lang="en-US" sz="1800" dirty="0"/>
              <a:t> </a:t>
            </a:r>
            <a:r>
              <a:rPr lang="en-US" dirty="0"/>
              <a:t>“Proposal to change draft technical report (11-20/0013r12) for the comments(11-21/0751r0)”, Hyun </a:t>
            </a:r>
            <a:r>
              <a:rPr lang="en-US" sz="1800" dirty="0"/>
              <a:t>Seo Oh (ETRI)</a:t>
            </a:r>
          </a:p>
          <a:p>
            <a:pPr marL="400050" lvl="1" indent="0">
              <a:spcBef>
                <a:spcPts val="200"/>
              </a:spcBef>
              <a:defRPr/>
            </a:pPr>
            <a:r>
              <a:rPr lang="en-US" altLang="en-US" dirty="0"/>
              <a:t>		Reply LS to the WBA LS (if time allows):</a:t>
            </a:r>
          </a:p>
          <a:p>
            <a:pPr marL="1257300" lvl="2" indent="-457200">
              <a:spcBef>
                <a:spcPts val="200"/>
              </a:spcBef>
              <a:buFont typeface="+mj-lt"/>
              <a:buAutoNum type="alphaLcParenR"/>
              <a:defRPr/>
            </a:pPr>
            <a:r>
              <a:rPr lang="en-US" u="sng" dirty="0">
                <a:solidFill>
                  <a:srgbClr val="0000FF"/>
                </a:solidFill>
                <a:effectLst/>
                <a:ea typeface="Times New Roman" panose="02020603050405020304" pitchFamily="18" charset="0"/>
                <a:hlinkClick r:id="rId5"/>
              </a:rPr>
              <a:t>11-21/0953r0</a:t>
            </a:r>
            <a:r>
              <a:rPr lang="en-US" i="0" dirty="0">
                <a:solidFill>
                  <a:srgbClr val="000000"/>
                </a:solidFill>
                <a:effectLst/>
              </a:rPr>
              <a:t> </a:t>
            </a:r>
            <a:r>
              <a:rPr lang="en-US" b="0" i="0" dirty="0">
                <a:solidFill>
                  <a:srgbClr val="000000"/>
                </a:solidFill>
                <a:effectLst/>
              </a:rPr>
              <a:t>“Proposed QoS response to WBA”, Thomas Derham (Broadcom) – for reflector discussion</a:t>
            </a:r>
            <a:endParaRPr lang="en-US" u="sng" dirty="0">
              <a:solidFill>
                <a:srgbClr val="0000FF"/>
              </a:solidFill>
              <a:effectLst/>
              <a:ea typeface="Times New Roman" panose="02020603050405020304" pitchFamily="18" charset="0"/>
            </a:endParaRPr>
          </a:p>
          <a:p>
            <a:pPr marL="1257300" lvl="2" indent="-457200">
              <a:spcBef>
                <a:spcPts val="200"/>
              </a:spcBef>
              <a:buFont typeface="+mj-lt"/>
              <a:buAutoNum type="alphaLcParenR"/>
              <a:defRPr/>
            </a:pPr>
            <a:r>
              <a:rPr lang="en-US" dirty="0"/>
              <a:t>???</a:t>
            </a:r>
          </a:p>
          <a:p>
            <a:pPr marL="1257300" lvl="2" indent="-457200">
              <a:spcBef>
                <a:spcPts val="200"/>
              </a:spcBef>
              <a:buFont typeface="+mj-lt"/>
              <a:buAutoNum type="alphaLcParenR"/>
              <a:defRPr/>
            </a:pPr>
            <a:r>
              <a:rPr lang="en-US" dirty="0">
                <a:hlinkClick r:id="rId6"/>
              </a:rPr>
              <a:t>11-21/0865r1</a:t>
            </a:r>
            <a:r>
              <a:rPr lang="en-US" dirty="0"/>
              <a:t> “</a:t>
            </a:r>
            <a:r>
              <a:rPr lang="en-US" b="0" i="0" dirty="0">
                <a:solidFill>
                  <a:srgbClr val="000000"/>
                </a:solidFill>
                <a:effectLst/>
              </a:rPr>
              <a:t>Draft Reply LS from 802.11 to WBA regarding the WBA 5G &amp; Wi-Fi RAN Convergence Paper”, Joseph Levy (InterDigital)</a:t>
            </a:r>
          </a:p>
          <a:p>
            <a:pPr marL="857250" lvl="1" indent="-457200">
              <a:spcBef>
                <a:spcPts val="200"/>
              </a:spcBef>
              <a:buFont typeface="+mj-lt"/>
              <a:buAutoNum type="arabicPeriod" startAt="5"/>
              <a:defRPr/>
            </a:pPr>
            <a:r>
              <a:rPr lang="en-US" dirty="0"/>
              <a:t>Future Session Planning </a:t>
            </a:r>
          </a:p>
          <a:p>
            <a:pPr marL="857250" lvl="1" indent="-457200">
              <a:spcBef>
                <a:spcPts val="200"/>
              </a:spcBef>
              <a:buFont typeface="Times New Roman" panose="02020603050405020304" pitchFamily="18" charset="0"/>
              <a:buAutoNum type="arabicPeriod" startAt="5"/>
              <a:defRPr/>
            </a:pPr>
            <a:endParaRPr lang="en-US" alt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June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a:t>June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a:buNone/>
              <a:defRPr/>
            </a:pPr>
            <a:r>
              <a:rPr lang="en-US" altLang="en-US" sz="1400" b="1" dirty="0"/>
              <a:t>For more details, see IEEE-SA Standards Board Operations Manual, clause 5.3.10 and </a:t>
            </a:r>
            <a:br>
              <a:rPr lang="en-US" altLang="en-US" sz="1400" b="1" dirty="0"/>
            </a:br>
            <a:r>
              <a:rPr lang="en-US" altLang="en-US" sz="1400" b="1" dirty="0"/>
              <a:t>Antitrust and Competition Policy: What You Need to Know at http://standards.ieee.org/develop/policies/antitrust.pdf</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If you have questions, contact the IEEE-SA Standards Board Patent Committee Administrator at patcom@ieee.org </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This slide set is available 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June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a:t>June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a:t>June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710046" y="1728742"/>
            <a:ext cx="10766303" cy="4921249"/>
          </a:xfrm>
        </p:spPr>
        <p:txBody>
          <a:bodyPr/>
          <a:lstStyle/>
          <a:p>
            <a:pPr marR="0" algn="l"/>
            <a:r>
              <a:rPr lang="en-US" sz="2000" b="0" i="0" u="none" strike="noStrike" baseline="0" dirty="0">
                <a:solidFill>
                  <a:srgbClr val="000000"/>
                </a:solidFill>
                <a:latin typeface="Arial" panose="020B0604020202020204" pitchFamily="34" charset="0"/>
              </a:rPr>
              <a:t>The </a:t>
            </a:r>
            <a:r>
              <a:rPr lang="en-US" sz="2000" b="0" i="0" u="none" strike="noStrike" baseline="0" dirty="0">
                <a:solidFill>
                  <a:srgbClr val="0064FF"/>
                </a:solidFill>
                <a:latin typeface="Arial" panose="020B0604020202020204" pitchFamily="34" charset="0"/>
                <a:hlinkClick r:id="rId2"/>
              </a:rPr>
              <a:t>IEEE-SA Standards Board Bylaws </a:t>
            </a:r>
            <a:r>
              <a:rPr lang="en-US" sz="2000" b="0" dirty="0">
                <a:latin typeface="Arial" panose="020B0604020202020204" pitchFamily="34" charset="0"/>
              </a:rPr>
              <a:t>require </a:t>
            </a:r>
            <a:r>
              <a:rPr lang="en-US" sz="2000" b="0" i="0" u="none" strike="noStrike" baseline="0" dirty="0">
                <a:solidFill>
                  <a:srgbClr val="000000"/>
                </a:solidFill>
                <a:latin typeface="Arial" panose="020B0604020202020204" pitchFamily="34" charset="0"/>
              </a:rPr>
              <a:t>that “</a:t>
            </a:r>
            <a:r>
              <a:rPr lang="en-US" sz="2000" b="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•This means participants: </a:t>
            </a:r>
            <a:r>
              <a:rPr lang="en-US" sz="2000" b="1" i="0" u="none" strike="noStrike" baseline="0" dirty="0">
                <a:solidFill>
                  <a:srgbClr val="00AF4F"/>
                </a:solidFill>
                <a:latin typeface="Arial" panose="020B0604020202020204" pitchFamily="34" charset="0"/>
              </a:rPr>
              <a:t>Shall act &amp; vote </a:t>
            </a:r>
            <a:r>
              <a:rPr lang="en-US" sz="20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marR="0" algn="l"/>
            <a:r>
              <a:rPr lang="en-US" sz="2000" b="1" i="0" u="none" strike="noStrike" baseline="0" dirty="0">
                <a:solidFill>
                  <a:srgbClr val="FF0000"/>
                </a:solidFill>
                <a:latin typeface="Arial" panose="020B0604020202020204" pitchFamily="34" charset="0"/>
              </a:rPr>
              <a:t>Shall not act or vote </a:t>
            </a:r>
            <a:r>
              <a:rPr lang="en-US" sz="20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marR="0" algn="l"/>
            <a:r>
              <a:rPr lang="en-US" sz="2000" b="1" i="0" u="none" strike="noStrike" baseline="0" dirty="0">
                <a:solidFill>
                  <a:srgbClr val="FF0000"/>
                </a:solidFill>
                <a:latin typeface="Arial" panose="020B0604020202020204" pitchFamily="34" charset="0"/>
              </a:rPr>
              <a:t>Shall not direct </a:t>
            </a:r>
            <a:r>
              <a:rPr lang="en-US" sz="20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•By participating in standards activities using the “</a:t>
            </a:r>
            <a:r>
              <a:rPr lang="en-US" sz="2000" b="0" i="1" u="none" strike="noStrike" baseline="0" dirty="0">
                <a:solidFill>
                  <a:srgbClr val="000000"/>
                </a:solidFill>
                <a:latin typeface="Arial" panose="020B0604020202020204" pitchFamily="34" charset="0"/>
              </a:rPr>
              <a:t>individual process</a:t>
            </a:r>
            <a:r>
              <a:rPr lang="en-US" sz="2000" b="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a:t>June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9437406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B35010-95F5-442D-8F5B-357EDA6B4347}">
  <ds:schemaRefs>
    <ds:schemaRef ds:uri="http://schemas.microsoft.com/office/2006/documentManagement/types"/>
    <ds:schemaRef ds:uri="60873816-0101-4504-946e-6fdefec58fb5"/>
    <ds:schemaRef ds:uri="http://purl.org/dc/elements/1.1/"/>
    <ds:schemaRef ds:uri="http://schemas.microsoft.com/office/2006/metadata/properties"/>
    <ds:schemaRef ds:uri="http://schemas.openxmlformats.org/package/2006/metadata/core-properties"/>
    <ds:schemaRef ds:uri="4e36d776-f4f9-4739-bb28-fcc060563e14"/>
    <ds:schemaRef ds:uri="http://schemas.microsoft.com/office/infopath/2007/PartnerControls"/>
    <ds:schemaRef ds:uri="http://purl.org/dc/terms/"/>
    <ds:schemaRef ds:uri="http://www.w3.org/XML/1998/namespace"/>
    <ds:schemaRef ds:uri="http://purl.org/dc/dcmitype/"/>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20258</TotalTime>
  <Words>2159</Words>
  <Application>Microsoft Office PowerPoint</Application>
  <PresentationFormat>Widescreen</PresentationFormat>
  <Paragraphs>234</Paragraphs>
  <Slides>16</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Monotype Sorts</vt:lpstr>
      <vt:lpstr>Symbol</vt:lpstr>
      <vt:lpstr>Times New Roman</vt:lpstr>
      <vt:lpstr>Office Theme</vt:lpstr>
      <vt:lpstr>Document</vt:lpstr>
      <vt:lpstr>AANI SC Teleconference Agenda 8 June</vt:lpstr>
      <vt:lpstr>Abstract</vt:lpstr>
      <vt:lpstr>Reminders and Rules</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AANI SC Status/Activity</vt:lpstr>
      <vt:lpstr>Contributions/Discussion</vt:lpstr>
      <vt:lpstr>Future Sessions Planning</vt:lpstr>
      <vt:lpstr>Backup slides</vt:lpstr>
      <vt:lpstr>Review of the WFA LS - 11-21-0170r0</vt:lpstr>
      <vt:lpstr>Features that can be used to improve QoS (from 11-21/0640r4)</vt:lpstr>
      <vt:lpstr>QoS – Scope (from 11-21/0640r4)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14</cp:revision>
  <dcterms:created xsi:type="dcterms:W3CDTF">2021-01-13T08:32:13Z</dcterms:created>
  <dcterms:modified xsi:type="dcterms:W3CDTF">2021-06-22T01:19:18Z</dcterms:modified>
</cp:coreProperties>
</file>