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368" r:id="rId18"/>
    <p:sldId id="369" r:id="rId19"/>
    <p:sldId id="293"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50" d="100"/>
          <a:sy n="150" d="100"/>
        </p:scale>
        <p:origin x="120" y="36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802.11-21/0996r1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921-01-0arc-obsolete-annex-g-part-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414-02-0arc-draft-examples-of-a-proposed-notation-for-frame-exchange-sequence-sequences-in-annex-g-of-802-11-2020.docx" TargetMode="External"/><Relationship Id="rId4" Type="http://schemas.openxmlformats.org/officeDocument/2006/relationships/hyperlink" Target="https://mentor.ieee.org/802.11/dcn/21/11-21-0833-01-0arc-frame-exchange-sequence-annenx-g-divorce.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ARC-SC-agenda-Jun-3-2021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2021-06-21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19"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21 June 2021</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2800" dirty="0"/>
              <a:t>Annex G way forward contribution/discussion:</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Obsolete Annex G, part 2 - </a:t>
            </a:r>
            <a:r>
              <a:rPr lang="en-US" sz="2400" dirty="0">
                <a:hlinkClick r:id="rId3"/>
              </a:rPr>
              <a:t>11-21/0921r1</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Divorce frame exchange/Annex G -  </a:t>
            </a:r>
            <a:r>
              <a:rPr lang="en-US" sz="2400" dirty="0">
                <a:hlinkClick r:id="rId4"/>
              </a:rPr>
              <a:t>11-21/0833r1</a:t>
            </a:r>
            <a:r>
              <a:rPr lang="en-US" sz="2400" dirty="0"/>
              <a:t> – Robert Stacey</a:t>
            </a:r>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5"/>
              </a:rPr>
              <a:t>11-21/0414r2</a:t>
            </a:r>
            <a:r>
              <a:rPr lang="en-US" sz="2400" dirty="0"/>
              <a:t> – Harry Bims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Consider any changes to remove 802.2/LLC terms?</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dirty="0"/>
              <a:t>), Also 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1800" b="1" dirty="0"/>
              <a:t>One aspect is how MAC address is set/controlled – related to IEEE 1609/</a:t>
            </a:r>
            <a:r>
              <a:rPr lang="en-US" sz="1800" b="1" dirty="0" err="1"/>
              <a:t>TGbd</a:t>
            </a:r>
            <a:r>
              <a:rPr lang="en-US" sz="1800" b="1" dirty="0"/>
              <a:t>  activities</a:t>
            </a:r>
          </a:p>
          <a:p>
            <a:pPr marL="685800" lvl="3" indent="-342900">
              <a:lnSpc>
                <a:spcPct val="90000"/>
              </a:lnSpc>
              <a:spcBef>
                <a:spcPts val="300"/>
              </a:spcBef>
              <a:spcAft>
                <a:spcPts val="0"/>
              </a:spcAft>
              <a:buFont typeface="Arial" panose="020B0604020202020204" pitchFamily="34" charset="0"/>
              <a:buChar char="•"/>
              <a:defRPr/>
            </a:pPr>
            <a:r>
              <a:rPr lang="en-US" sz="2000" b="1" dirty="0" err="1"/>
              <a:t>TGaz</a:t>
            </a:r>
            <a:r>
              <a:rPr lang="en-US" sz="2000" b="1" dirty="0"/>
              <a:t> work on Fine Timing Measurement and IEEE 1588 mapping</a:t>
            </a:r>
          </a:p>
          <a:p>
            <a:pPr marL="685800" lvl="2" indent="-342900">
              <a:lnSpc>
                <a:spcPct val="90000"/>
              </a:lnSpc>
              <a:buFont typeface="Arial" pitchFamily="34" charset="0"/>
              <a:buChar char="•"/>
              <a:defRPr/>
            </a:pPr>
            <a:r>
              <a:rPr lang="en-US" sz="2000" b="1" dirty="0"/>
              <a:t>Clarifying EPD/LPD: </a:t>
            </a:r>
            <a:r>
              <a:rPr lang="en-US" sz="2000" dirty="0">
                <a:hlinkClick r:id="rId4"/>
              </a:rPr>
              <a:t>11-20/0174r0</a:t>
            </a:r>
            <a:r>
              <a:rPr lang="en-US" sz="2000" dirty="0"/>
              <a:t>; </a:t>
            </a:r>
            <a:r>
              <a:rPr lang="en-US" sz="2000" b="1" dirty="0"/>
              <a:t>monitor 802.1 discussions</a:t>
            </a:r>
          </a:p>
          <a:p>
            <a:pPr marL="685800" lvl="2" indent="-342900">
              <a:lnSpc>
                <a:spcPct val="90000"/>
              </a:lnSpc>
              <a:buFont typeface="Arial" pitchFamily="34" charset="0"/>
              <a:buChar char="•"/>
              <a:defRPr/>
            </a:pPr>
            <a:r>
              <a:rPr lang="en-US" sz="2000" b="1" dirty="0" err="1"/>
              <a:t>Nendica’s</a:t>
            </a:r>
            <a:r>
              <a:rPr lang="en-US" sz="2000" b="1" dirty="0"/>
              <a:t>/</a:t>
            </a:r>
            <a:r>
              <a:rPr lang="en-US" sz="2000" b="1" dirty="0" err="1"/>
              <a:t>TGbe’s</a:t>
            </a:r>
            <a:r>
              <a:rPr lang="en-US" sz="2000"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one answer)</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2209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8</a:t>
            </a:r>
          </a:p>
          <a:p>
            <a:pPr marL="457200" indent="-457200">
              <a:buFont typeface="+mj-lt"/>
              <a:buAutoNum type="alphaUcPeriod"/>
            </a:pPr>
            <a:r>
              <a:rPr lang="en-US" sz="2000" dirty="0"/>
              <a:t>Replace Annex G with some other notation/style </a:t>
            </a:r>
            <a:r>
              <a:rPr lang="en-US" sz="2000" dirty="0">
                <a:solidFill>
                  <a:srgbClr val="FF0000"/>
                </a:solidFill>
              </a:rPr>
              <a:t>8</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9</a:t>
            </a:r>
          </a:p>
          <a:p>
            <a:pPr marL="457200" indent="-457200">
              <a:buFont typeface="+mj-lt"/>
              <a:buAutoNum type="alphaUcPeriod"/>
            </a:pPr>
            <a:r>
              <a:rPr lang="en-US" sz="2000" dirty="0"/>
              <a:t>Limit the scope of Annex G </a:t>
            </a:r>
            <a:r>
              <a:rPr lang="en-US" sz="2000" dirty="0">
                <a:solidFill>
                  <a:srgbClr val="FF0000"/>
                </a:solidFill>
              </a:rPr>
              <a:t>19</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8</a:t>
            </a:r>
          </a:p>
          <a:p>
            <a:pPr lvl="1"/>
            <a:r>
              <a:rPr lang="en-US" sz="1800" dirty="0"/>
              <a:t>Perhaps also “limit” it.  Probably still needs to have references replaced</a:t>
            </a:r>
          </a:p>
          <a:p>
            <a:r>
              <a:rPr lang="en-US" sz="2000" dirty="0"/>
              <a:t>No response </a:t>
            </a:r>
            <a:r>
              <a:rPr lang="en-US" sz="2000" dirty="0">
                <a:solidFill>
                  <a:srgbClr val="FF0000"/>
                </a:solidFill>
              </a:rPr>
              <a:t>65</a:t>
            </a:r>
          </a:p>
        </p:txBody>
      </p:sp>
    </p:spTree>
    <p:extLst>
      <p:ext uri="{BB962C8B-B14F-4D97-AF65-F5344CB8AC3E}">
        <p14:creationId xmlns:p14="http://schemas.microsoft.com/office/powerpoint/2010/main" val="2080947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multiple answers)</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2209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20</a:t>
            </a:r>
          </a:p>
          <a:p>
            <a:pPr marL="457200" indent="-457200">
              <a:buFont typeface="+mj-lt"/>
              <a:buAutoNum type="alphaUcPeriod"/>
            </a:pPr>
            <a:r>
              <a:rPr lang="en-US" sz="2000" dirty="0"/>
              <a:t>Replace Annex G with some other notation/style </a:t>
            </a:r>
            <a:r>
              <a:rPr lang="en-US" sz="2000" dirty="0">
                <a:solidFill>
                  <a:srgbClr val="FF0000"/>
                </a:solidFill>
              </a:rPr>
              <a:t>16</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22</a:t>
            </a:r>
          </a:p>
          <a:p>
            <a:pPr marL="457200" indent="-457200">
              <a:buFont typeface="+mj-lt"/>
              <a:buAutoNum type="alphaUcPeriod"/>
            </a:pPr>
            <a:r>
              <a:rPr lang="en-US" sz="2000" dirty="0"/>
              <a:t>Limit the scope of Annex G </a:t>
            </a:r>
            <a:r>
              <a:rPr lang="en-US" sz="2000" dirty="0">
                <a:solidFill>
                  <a:srgbClr val="FF0000"/>
                </a:solidFill>
              </a:rPr>
              <a:t>25</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15</a:t>
            </a:r>
          </a:p>
          <a:p>
            <a:pPr lvl="1"/>
            <a:r>
              <a:rPr lang="en-US" sz="1800" dirty="0"/>
              <a:t>Perhaps also “limit” it.  Probably still needs to have references replaced</a:t>
            </a:r>
          </a:p>
          <a:p>
            <a:r>
              <a:rPr lang="en-US" sz="2000" dirty="0"/>
              <a:t>No response </a:t>
            </a:r>
            <a:r>
              <a:rPr lang="en-US" sz="2000" dirty="0">
                <a:solidFill>
                  <a:srgbClr val="FF0000"/>
                </a:solidFill>
              </a:rPr>
              <a:t>66</a:t>
            </a:r>
          </a:p>
        </p:txBody>
      </p:sp>
    </p:spTree>
    <p:extLst>
      <p:ext uri="{BB962C8B-B14F-4D97-AF65-F5344CB8AC3E}">
        <p14:creationId xmlns:p14="http://schemas.microsoft.com/office/powerpoint/2010/main" val="3198218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Annex G</a:t>
            </a:r>
          </a:p>
          <a:p>
            <a:pPr lvl="2">
              <a:buFont typeface="Arial" panose="020B0604020202020204" pitchFamily="34" charset="0"/>
              <a:buChar char="•"/>
            </a:pPr>
            <a:r>
              <a:rPr lang="en-US" altLang="en-US" sz="2400" b="1" dirty="0"/>
              <a:t>July plenary</a:t>
            </a:r>
          </a:p>
          <a:p>
            <a:pPr lvl="1">
              <a:buFont typeface="Arial" panose="020B0604020202020204" pitchFamily="34" charset="0"/>
              <a:buChar char="•"/>
            </a:pPr>
            <a:r>
              <a:rPr lang="en-US" altLang="en-US" sz="2600" b="1" dirty="0" err="1"/>
              <a:t>TGbe</a:t>
            </a:r>
            <a:r>
              <a:rPr lang="en-US" altLang="en-US" sz="2600" b="1" dirty="0"/>
              <a:t> multi-link architecture topic</a:t>
            </a:r>
          </a:p>
          <a:p>
            <a:pPr lvl="2">
              <a:buFont typeface="Arial" panose="020B0604020202020204" pitchFamily="34" charset="0"/>
              <a:buChar char="•"/>
            </a:pPr>
            <a:r>
              <a:rPr lang="en-US" altLang="en-US" sz="2400" b="1" dirty="0"/>
              <a:t>July plenary</a:t>
            </a:r>
          </a:p>
          <a:p>
            <a:pPr>
              <a:buFont typeface="Arial" panose="020B0604020202020204" pitchFamily="34" charset="0"/>
              <a:buChar char="•"/>
            </a:pPr>
            <a:endParaRPr lang="en-US" altLang="en-US" sz="3000" dirty="0"/>
          </a:p>
          <a:p>
            <a:pPr>
              <a:buFont typeface="Arial" panose="020B0604020202020204" pitchFamily="34" charset="0"/>
              <a:buChar char="•"/>
            </a:pPr>
            <a:r>
              <a:rPr lang="en-US" altLang="en-US" sz="2800" b="1" dirty="0"/>
              <a:t>Note </a:t>
            </a:r>
            <a:r>
              <a:rPr lang="en-US" altLang="en-US" sz="2800" b="1" dirty="0" err="1"/>
              <a:t>TGbc</a:t>
            </a:r>
            <a:r>
              <a:rPr lang="en-US" altLang="en-US" sz="2800" b="1" dirty="0"/>
              <a:t> architecture discussions, ongoing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sz="2800" dirty="0"/>
              <a:t>Contributions requested/expected: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21 June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21 June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671</TotalTime>
  <Words>2041</Words>
  <Application>Microsoft Office PowerPoint</Application>
  <PresentationFormat>Widescreen</PresentationFormat>
  <Paragraphs>193</Paragraphs>
  <Slides>19</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ARC-SC-agenda-Jun-3-2021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21 June 2021</vt:lpstr>
      <vt:lpstr>ARC (Architecture) – Other</vt:lpstr>
      <vt:lpstr>March Straw Poll on Annex G  (pick one answer)</vt:lpstr>
      <vt:lpstr>March Straw Poll on Annex G  (pick multiple answers)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32</cp:revision>
  <cp:lastPrinted>1601-01-01T00:00:00Z</cp:lastPrinted>
  <dcterms:created xsi:type="dcterms:W3CDTF">2021-01-26T19:12:38Z</dcterms:created>
  <dcterms:modified xsi:type="dcterms:W3CDTF">2021-06-21T16:13:15Z</dcterms:modified>
</cp:coreProperties>
</file>