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368" r:id="rId18"/>
    <p:sldId id="369" r:id="rId19"/>
    <p:sldId id="29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90" y="3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802.11-21/0996r0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921-01-0arc-obsolete-annex-g-part-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0833-00-0arc-frame-exchange-sequence-annenx-g-divorce.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ARC-SC-agenda-Jun-3-2021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1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21 June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11-21/0921r1</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11-21/0833r0</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Consider any changes to remove 802.2/LLC terms?</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dirty="0"/>
              <a:t>), Also 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1800" b="1" dirty="0"/>
              <a:t>One aspect is how MAC address is set/controlled – related to IEEE 1609/</a:t>
            </a:r>
            <a:r>
              <a:rPr lang="en-US" sz="1800" b="1" dirty="0" err="1"/>
              <a:t>TGbd</a:t>
            </a:r>
            <a:r>
              <a:rPr lang="en-US" sz="1800" b="1"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dirty="0" err="1"/>
              <a:t>TGaz</a:t>
            </a:r>
            <a:r>
              <a:rPr lang="en-US" sz="2000" b="1" dirty="0"/>
              <a:t> work on Fine Timing Measurement and IEEE 1588 mapping</a:t>
            </a:r>
          </a:p>
          <a:p>
            <a:pPr marL="685800" lvl="2" indent="-342900">
              <a:lnSpc>
                <a:spcPct val="90000"/>
              </a:lnSpc>
              <a:buFont typeface="Arial" pitchFamily="34" charset="0"/>
              <a:buChar char="•"/>
              <a:defRPr/>
            </a:pPr>
            <a:r>
              <a:rPr lang="en-US" sz="2000" b="1" dirty="0"/>
              <a:t>Clarifying EPD/LPD: </a:t>
            </a:r>
            <a:r>
              <a:rPr lang="en-US" sz="2000" dirty="0">
                <a:hlinkClick r:id="rId4"/>
              </a:rPr>
              <a:t>11-20/0174r0</a:t>
            </a:r>
            <a:r>
              <a:rPr lang="en-US" sz="2000" dirty="0"/>
              <a:t>; </a:t>
            </a:r>
            <a:r>
              <a:rPr lang="en-US" sz="2000" b="1" dirty="0"/>
              <a:t>monitor 802.1 discussions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2209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2209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July plenary</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July plenary</a:t>
            </a:r>
          </a:p>
          <a:p>
            <a:pPr>
              <a:buFont typeface="Arial" panose="020B0604020202020204" pitchFamily="34" charset="0"/>
              <a:buChar char="•"/>
            </a:pPr>
            <a:endParaRPr lang="en-US" altLang="en-US" sz="3000" dirty="0"/>
          </a:p>
          <a:p>
            <a:pPr>
              <a:buFont typeface="Arial" panose="020B0604020202020204" pitchFamily="34" charset="0"/>
              <a:buChar char="•"/>
            </a:pPr>
            <a:r>
              <a:rPr lang="en-US" altLang="en-US" sz="2800" b="1" dirty="0"/>
              <a:t>Note </a:t>
            </a:r>
            <a:r>
              <a:rPr lang="en-US" altLang="en-US" sz="2800" b="1" dirty="0" err="1"/>
              <a:t>TGbc</a:t>
            </a:r>
            <a:r>
              <a:rPr lang="en-US" altLang="en-US" sz="2800" b="1" dirty="0"/>
              <a:t> architecture discussions, ongoing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sz="2800"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21 June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21 June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660</TotalTime>
  <Words>2041</Words>
  <Application>Microsoft Office PowerPoint</Application>
  <PresentationFormat>Widescreen</PresentationFormat>
  <Paragraphs>193</Paragraphs>
  <Slides>19</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ARC-SC-agenda-Jun-3-2021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21 June 2021</vt:lpstr>
      <vt:lpstr>ARC (Architecture) – Other</vt:lpstr>
      <vt:lpstr>March Straw Poll on Annex G  (pick one answer)</vt:lpstr>
      <vt:lpstr>March Straw Poll on Annex G  (pick multiple answers)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29</cp:revision>
  <cp:lastPrinted>1601-01-01T00:00:00Z</cp:lastPrinted>
  <dcterms:created xsi:type="dcterms:W3CDTF">2021-01-26T19:12:38Z</dcterms:created>
  <dcterms:modified xsi:type="dcterms:W3CDTF">2021-06-18T15:45:26Z</dcterms:modified>
</cp:coreProperties>
</file>