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530" r:id="rId6"/>
    <p:sldId id="531" r:id="rId7"/>
    <p:sldId id="534" r:id="rId8"/>
    <p:sldId id="533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  <p:cmAuthor id="2" name="Antonio de la Oliva" initials="AdlO" lastIdx="1" clrIdx="1">
    <p:extLst>
      <p:ext uri="{19B8F6BF-5375-455C-9EA6-DF929625EA0E}">
        <p15:presenceInfo xmlns:p15="http://schemas.microsoft.com/office/powerpoint/2012/main" userId="S::aoliva@it.uc3m.es::62d8fd50-3ea9-438a-8635-fc3c8143fb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86" autoAdjust="0"/>
    <p:restoredTop sz="95928" autoAdjust="0"/>
  </p:normalViewPr>
  <p:slideViewPr>
    <p:cSldViewPr>
      <p:cViewPr varScale="1">
        <p:scale>
          <a:sx n="110" d="100"/>
          <a:sy n="110" d="100"/>
        </p:scale>
        <p:origin x="4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802.11-21/993r0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- Enhancing Privacy</a:t>
            </a:r>
            <a:r>
              <a:rPr lang="en-US" dirty="0">
                <a:solidFill>
                  <a:schemeClr val="tx1"/>
                </a:solidFill>
              </a:rPr>
              <a:t> – Following a user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362312"/>
              </p:ext>
            </p:extLst>
          </p:nvPr>
        </p:nvGraphicFramePr>
        <p:xfrm>
          <a:off x="1191154" y="2433637"/>
          <a:ext cx="9629245" cy="19913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dirty="0"/>
                        <a:t>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Oliva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InterDigital, UC3M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Avda. </a:t>
                      </a:r>
                      <a:r>
                        <a:rPr lang="en-US" sz="1400" dirty="0"/>
                        <a:t>D</a:t>
                      </a:r>
                      <a:r>
                        <a:rPr lang="en-ES" sz="1400" dirty="0"/>
                        <a:t>e la Universidad 30, Leganes, Madrid, Spain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+34 91 6248803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dirty="0"/>
                        <a:t>aoliva@it.uc3m.es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InterDigital</a:t>
                      </a:r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Inc.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111 W 33rd Street New York, NY 10120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+1.631.622.139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jslevy@ieee.org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 err="1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3567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describes use cases where following a MAC address across a region leads to potential privacy risks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April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5C1D3-675B-FA4F-A4FC-310B9F75D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401"/>
          </a:xfrm>
        </p:spPr>
        <p:txBody>
          <a:bodyPr/>
          <a:lstStyle/>
          <a:p>
            <a:r>
              <a:rPr lang="en-ES" dirty="0"/>
              <a:t>Use case description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EB9351-17F8-AA4F-95A9-9387BB3F8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98578"/>
            <a:ext cx="10896599" cy="4494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Hotels or public spaces with </a:t>
            </a:r>
            <a:r>
              <a:rPr lang="en-US" sz="2000" dirty="0" err="1">
                <a:solidFill>
                  <a:schemeClr val="tx1"/>
                </a:solidFill>
              </a:rPr>
              <a:t>WiFi</a:t>
            </a:r>
            <a:r>
              <a:rPr lang="en-US" sz="2000" dirty="0">
                <a:solidFill>
                  <a:schemeClr val="tx1"/>
                </a:solidFill>
              </a:rPr>
              <a:t> infrastructure allow an attacker to remotely track the presence of a device in the hotel premises.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Presence or absence of presence within the hotel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Potentially, room number, or even continuous tracking of 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This may lead to potential privacy risks such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Extra charges for consumption in the hotel while abroad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Use of credit cards when sleeping or while traveling by plane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Kidnapping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endParaRPr lang="en-ES" sz="2000" dirty="0">
              <a:solidFill>
                <a:schemeClr val="tx1"/>
              </a:solidFill>
              <a:cs typeface="Times New Roman"/>
            </a:endParaRPr>
          </a:p>
          <a:p>
            <a:endParaRPr lang="en-ES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247A21-6365-A74D-A752-87E4004EC6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99F8A-BA22-C54E-82DD-FE8B3A0BD9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F7A96F-F7D9-024F-9D2F-E8E21A2C03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367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E23D0-10B6-1643-B23B-FB33CF67B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60B28-F4D3-E64A-9250-DEB389AD0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Alice checks in a hotel, while doing the registration, she will connect its mobile device to the Hotel’s WiFi.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Bob, a very bad guy nearby, is monitoring the registration desk and capturing MAC addresses used to connect to the Hotel’s </a:t>
            </a:r>
            <a:r>
              <a:rPr lang="en-US" dirty="0" err="1"/>
              <a:t>WiFi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Alice’s mobile device will use the same MAC address within the hotel, Bob can know when Alice is in the hotel.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Bob follows Alice to her room, to know which room she is 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Bob can wait in a nearby cafe, until Alice leaves the hotel, and then rob her room.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361CF1-08D1-1344-81D1-AD2AAC0AD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CD96F-F5B8-1041-8563-796B41DF72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D1B182-9F76-BE47-8A81-B207A01A854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943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6848-033C-AA45-A294-2498E2781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1: statement</a:t>
            </a:r>
            <a:endParaRPr lang="en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DD39B-B49C-474E-B5B5-32D2CBE104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Current MAC Address r</a:t>
            </a:r>
            <a:r>
              <a:rPr lang="en-ES" dirty="0">
                <a:solidFill>
                  <a:schemeClr val="tx1"/>
                </a:solidFill>
              </a:rPr>
              <a:t>andomization </a:t>
            </a:r>
            <a:r>
              <a:rPr lang="en-US" dirty="0">
                <a:solidFill>
                  <a:schemeClr val="tx1"/>
                </a:solidFill>
              </a:rPr>
              <a:t>capabilities </a:t>
            </a:r>
            <a:r>
              <a:rPr lang="en-ES" dirty="0">
                <a:solidFill>
                  <a:schemeClr val="tx1"/>
                </a:solidFill>
              </a:rPr>
              <a:t>do not address the issues in this case</a:t>
            </a:r>
            <a:endParaRPr lang="en-US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STA will use the same MAC address while connected to the hotel’s network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Generating a new randomized MAC address to (re)associate to the hotel’s network does not allow the hotel network identify the user to provide services</a:t>
            </a:r>
            <a:endParaRPr lang="en-US" strike="sngStrike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Hotel chains rely on MAC address to provide to provide identification for (re)association.</a:t>
            </a:r>
            <a:endParaRPr lang="en-ES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ES" dirty="0">
                <a:solidFill>
                  <a:schemeClr val="tx1"/>
                </a:solidFill>
              </a:rPr>
              <a:t>Mechanisms are needed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ES" dirty="0">
                <a:solidFill>
                  <a:schemeClr val="tx1"/>
                </a:solidFill>
              </a:rPr>
              <a:t>to provide enhanced privacy. </a:t>
            </a:r>
            <a:endParaRPr lang="en-ES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Enabling devices to keep connected and be know to the network, but not identifiable/trackable by unauthorized/undesired observers.</a:t>
            </a:r>
            <a:endParaRPr lang="en-ES" dirty="0">
              <a:solidFill>
                <a:schemeClr val="tx1"/>
              </a:solidFill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DC340-7987-4C45-A771-A5CD03440C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41673-6794-1345-9372-DFBD81B44B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Oliva, InterDigital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2AC9FE-8907-604D-BFF2-00609A5F37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0188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0CD0A2DA8E4A4A8E40C35B447A21AA" ma:contentTypeVersion="8" ma:contentTypeDescription="Create a new document." ma:contentTypeScope="" ma:versionID="39cdb3bf5b57ec07e85692b4e8ac34ac">
  <xsd:schema xmlns:xsd="http://www.w3.org/2001/XMLSchema" xmlns:xs="http://www.w3.org/2001/XMLSchema" xmlns:p="http://schemas.microsoft.com/office/2006/metadata/properties" xmlns:ns2="587d09ef-5104-44b8-81a6-a4ab0ec6034f" targetNamespace="http://schemas.microsoft.com/office/2006/metadata/properties" ma:root="true" ma:fieldsID="a5fe4768cf7547533320dbd658592b34" ns2:_="">
    <xsd:import namespace="587d09ef-5104-44b8-81a6-a4ab0ec60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d09ef-5104-44b8-81a6-a4ab0ec60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32E9DB-4934-4870-8100-3F72A54B59B7}">
  <ds:schemaRefs>
    <ds:schemaRef ds:uri="587d09ef-5104-44b8-81a6-a4ab0ec6034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0A92FFF-F4F9-4AE0-8EE0-0B0261035A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7d09ef-5104-44b8-81a6-a4ab0ec60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2B09C1-AFD4-4F59-B2D0-4B2FE5D2AF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463</Words>
  <Application>Microsoft Macintosh PowerPoint</Application>
  <PresentationFormat>Widescreen</PresentationFormat>
  <Paragraphs>66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TGbi - Enhancing Privacy – Following a user use case</vt:lpstr>
      <vt:lpstr>Abstract</vt:lpstr>
      <vt:lpstr>Use case description</vt:lpstr>
      <vt:lpstr>Example</vt:lpstr>
      <vt:lpstr>Problem 1: statement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Antonio de la Oliva</cp:lastModifiedBy>
  <cp:revision>906</cp:revision>
  <cp:lastPrinted>1601-01-01T00:00:00Z</cp:lastPrinted>
  <dcterms:created xsi:type="dcterms:W3CDTF">2018-05-10T16:45:22Z</dcterms:created>
  <dcterms:modified xsi:type="dcterms:W3CDTF">2021-06-17T12:45:09Z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0x010100D90CD0A2DA8E4A4A8E40C35B447A21AA</vt:lpwstr>
  </property>
</Properties>
</file>