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57" r:id="rId6"/>
    <p:sldId id="265" r:id="rId7"/>
    <p:sldId id="368" r:id="rId8"/>
    <p:sldId id="268" r:id="rId9"/>
    <p:sldId id="280" r:id="rId10"/>
    <p:sldId id="266" r:id="rId11"/>
    <p:sldId id="370" r:id="rId12"/>
    <p:sldId id="261" r:id="rId13"/>
    <p:sldId id="376" r:id="rId14"/>
    <p:sldId id="369" r:id="rId15"/>
    <p:sldId id="365" r:id="rId16"/>
    <p:sldId id="375" r:id="rId17"/>
    <p:sldId id="371" r:id="rId18"/>
    <p:sldId id="372" r:id="rId19"/>
    <p:sldId id="373" r:id="rId20"/>
    <p:sldId id="37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97A636-AFCE-4F44-9236-7BC6EF234A2B}" v="20" dt="2021-06-17T03:52:44.1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6697A636-AFCE-4F44-9236-7BC6EF234A2B}"/>
    <pc:docChg chg="custSel addSld delSld modSld modMainMaster">
      <pc:chgData name="Yaghoobi, Hassan" userId="3e33afe7-62c8-4ade-8476-f73fe399f31e" providerId="ADAL" clId="{6697A636-AFCE-4F44-9236-7BC6EF234A2B}" dt="2021-06-17T03:53:13.511" v="400" actId="404"/>
      <pc:docMkLst>
        <pc:docMk/>
      </pc:docMkLst>
      <pc:sldChg chg="modSp mod">
        <pc:chgData name="Yaghoobi, Hassan" userId="3e33afe7-62c8-4ade-8476-f73fe399f31e" providerId="ADAL" clId="{6697A636-AFCE-4F44-9236-7BC6EF234A2B}" dt="2021-06-17T03:44:38.557" v="152" actId="313"/>
        <pc:sldMkLst>
          <pc:docMk/>
          <pc:sldMk cId="0" sldId="256"/>
        </pc:sldMkLst>
        <pc:spChg chg="mod">
          <ac:chgData name="Yaghoobi, Hassan" userId="3e33afe7-62c8-4ade-8476-f73fe399f31e" providerId="ADAL" clId="{6697A636-AFCE-4F44-9236-7BC6EF234A2B}" dt="2021-06-17T03:44:38.557" v="152" actId="313"/>
          <ac:spMkLst>
            <pc:docMk/>
            <pc:sldMk cId="0" sldId="256"/>
            <ac:spMk id="6" creationId="{00000000-0000-0000-0000-000000000000}"/>
          </ac:spMkLst>
        </pc:spChg>
        <pc:spChg chg="mod">
          <ac:chgData name="Yaghoobi, Hassan" userId="3e33afe7-62c8-4ade-8476-f73fe399f31e" providerId="ADAL" clId="{6697A636-AFCE-4F44-9236-7BC6EF234A2B}" dt="2021-06-17T03:36:51.511" v="3" actId="20577"/>
          <ac:spMkLst>
            <pc:docMk/>
            <pc:sldMk cId="0" sldId="256"/>
            <ac:spMk id="3074" creationId="{00000000-0000-0000-0000-000000000000}"/>
          </ac:spMkLst>
        </pc:spChg>
      </pc:sldChg>
      <pc:sldChg chg="modSp mod">
        <pc:chgData name="Yaghoobi, Hassan" userId="3e33afe7-62c8-4ade-8476-f73fe399f31e" providerId="ADAL" clId="{6697A636-AFCE-4F44-9236-7BC6EF234A2B}" dt="2021-06-17T03:44:40.053" v="153" actId="313"/>
        <pc:sldMkLst>
          <pc:docMk/>
          <pc:sldMk cId="0" sldId="257"/>
        </pc:sldMkLst>
        <pc:spChg chg="mod">
          <ac:chgData name="Yaghoobi, Hassan" userId="3e33afe7-62c8-4ade-8476-f73fe399f31e" providerId="ADAL" clId="{6697A636-AFCE-4F44-9236-7BC6EF234A2B}" dt="2021-06-17T03:44:40.053" v="153" actId="313"/>
          <ac:spMkLst>
            <pc:docMk/>
            <pc:sldMk cId="0" sldId="257"/>
            <ac:spMk id="4" creationId="{00000000-0000-0000-0000-000000000000}"/>
          </ac:spMkLst>
        </pc:spChg>
        <pc:spChg chg="mod">
          <ac:chgData name="Yaghoobi, Hassan" userId="3e33afe7-62c8-4ade-8476-f73fe399f31e" providerId="ADAL" clId="{6697A636-AFCE-4F44-9236-7BC6EF234A2B}" dt="2021-06-17T03:39:09.106" v="29" actId="20577"/>
          <ac:spMkLst>
            <pc:docMk/>
            <pc:sldMk cId="0" sldId="257"/>
            <ac:spMk id="4098" creationId="{00000000-0000-0000-0000-000000000000}"/>
          </ac:spMkLst>
        </pc:spChg>
      </pc:sldChg>
      <pc:sldChg chg="modSp mod">
        <pc:chgData name="Yaghoobi, Hassan" userId="3e33afe7-62c8-4ade-8476-f73fe399f31e" providerId="ADAL" clId="{6697A636-AFCE-4F44-9236-7BC6EF234A2B}" dt="2021-06-17T03:53:13.511" v="400" actId="404"/>
        <pc:sldMkLst>
          <pc:docMk/>
          <pc:sldMk cId="0" sldId="261"/>
        </pc:sldMkLst>
        <pc:spChg chg="mod">
          <ac:chgData name="Yaghoobi, Hassan" userId="3e33afe7-62c8-4ade-8476-f73fe399f31e" providerId="ADAL" clId="{6697A636-AFCE-4F44-9236-7BC6EF234A2B}" dt="2021-06-17T03:44:23.295" v="135" actId="313"/>
          <ac:spMkLst>
            <pc:docMk/>
            <pc:sldMk cId="0" sldId="261"/>
            <ac:spMk id="7" creationId="{00000000-0000-0000-0000-000000000000}"/>
          </ac:spMkLst>
        </pc:spChg>
        <pc:spChg chg="mod">
          <ac:chgData name="Yaghoobi, Hassan" userId="3e33afe7-62c8-4ade-8476-f73fe399f31e" providerId="ADAL" clId="{6697A636-AFCE-4F44-9236-7BC6EF234A2B}" dt="2021-06-17T03:53:13.511" v="400" actId="404"/>
          <ac:spMkLst>
            <pc:docMk/>
            <pc:sldMk cId="0" sldId="261"/>
            <ac:spMk id="5122" creationId="{00000000-0000-0000-0000-000000000000}"/>
          </ac:spMkLst>
        </pc:spChg>
      </pc:sldChg>
      <pc:sldChg chg="modSp mod">
        <pc:chgData name="Yaghoobi, Hassan" userId="3e33afe7-62c8-4ade-8476-f73fe399f31e" providerId="ADAL" clId="{6697A636-AFCE-4F44-9236-7BC6EF234A2B}" dt="2021-06-17T03:44:41.338" v="154" actId="313"/>
        <pc:sldMkLst>
          <pc:docMk/>
          <pc:sldMk cId="3512326192" sldId="265"/>
        </pc:sldMkLst>
        <pc:spChg chg="mod">
          <ac:chgData name="Yaghoobi, Hassan" userId="3e33afe7-62c8-4ade-8476-f73fe399f31e" providerId="ADAL" clId="{6697A636-AFCE-4F44-9236-7BC6EF234A2B}" dt="2021-06-17T03:44:41.338" v="154" actId="313"/>
          <ac:spMkLst>
            <pc:docMk/>
            <pc:sldMk cId="3512326192" sldId="265"/>
            <ac:spMk id="2" creationId="{00000000-0000-0000-0000-000000000000}"/>
          </ac:spMkLst>
        </pc:spChg>
      </pc:sldChg>
      <pc:sldChg chg="modSp mod">
        <pc:chgData name="Yaghoobi, Hassan" userId="3e33afe7-62c8-4ade-8476-f73fe399f31e" providerId="ADAL" clId="{6697A636-AFCE-4F44-9236-7BC6EF234A2B}" dt="2021-06-17T03:44:47.601" v="158" actId="313"/>
        <pc:sldMkLst>
          <pc:docMk/>
          <pc:sldMk cId="2555810336" sldId="266"/>
        </pc:sldMkLst>
        <pc:spChg chg="mod">
          <ac:chgData name="Yaghoobi, Hassan" userId="3e33afe7-62c8-4ade-8476-f73fe399f31e" providerId="ADAL" clId="{6697A636-AFCE-4F44-9236-7BC6EF234A2B}" dt="2021-06-17T03:44:47.601" v="158" actId="313"/>
          <ac:spMkLst>
            <pc:docMk/>
            <pc:sldMk cId="2555810336" sldId="266"/>
            <ac:spMk id="2" creationId="{00000000-0000-0000-0000-000000000000}"/>
          </ac:spMkLst>
        </pc:spChg>
        <pc:spChg chg="mod">
          <ac:chgData name="Yaghoobi, Hassan" userId="3e33afe7-62c8-4ade-8476-f73fe399f31e" providerId="ADAL" clId="{6697A636-AFCE-4F44-9236-7BC6EF234A2B}" dt="2021-06-17T03:42:01.423" v="90" actId="20577"/>
          <ac:spMkLst>
            <pc:docMk/>
            <pc:sldMk cId="2555810336" sldId="266"/>
            <ac:spMk id="20483" creationId="{00000000-0000-0000-0000-000000000000}"/>
          </ac:spMkLst>
        </pc:spChg>
      </pc:sldChg>
      <pc:sldChg chg="modSp mod">
        <pc:chgData name="Yaghoobi, Hassan" userId="3e33afe7-62c8-4ade-8476-f73fe399f31e" providerId="ADAL" clId="{6697A636-AFCE-4F44-9236-7BC6EF234A2B}" dt="2021-06-17T03:44:46.192" v="156" actId="313"/>
        <pc:sldMkLst>
          <pc:docMk/>
          <pc:sldMk cId="1268977485" sldId="268"/>
        </pc:sldMkLst>
        <pc:spChg chg="mod">
          <ac:chgData name="Yaghoobi, Hassan" userId="3e33afe7-62c8-4ade-8476-f73fe399f31e" providerId="ADAL" clId="{6697A636-AFCE-4F44-9236-7BC6EF234A2B}" dt="2021-06-17T03:44:46.192" v="156" actId="313"/>
          <ac:spMkLst>
            <pc:docMk/>
            <pc:sldMk cId="1268977485" sldId="268"/>
            <ac:spMk id="2" creationId="{00000000-0000-0000-0000-000000000000}"/>
          </ac:spMkLst>
        </pc:spChg>
      </pc:sldChg>
      <pc:sldChg chg="modSp mod">
        <pc:chgData name="Yaghoobi, Hassan" userId="3e33afe7-62c8-4ade-8476-f73fe399f31e" providerId="ADAL" clId="{6697A636-AFCE-4F44-9236-7BC6EF234A2B}" dt="2021-06-17T03:44:46.897" v="157" actId="313"/>
        <pc:sldMkLst>
          <pc:docMk/>
          <pc:sldMk cId="1943740662" sldId="280"/>
        </pc:sldMkLst>
        <pc:spChg chg="mod">
          <ac:chgData name="Yaghoobi, Hassan" userId="3e33afe7-62c8-4ade-8476-f73fe399f31e" providerId="ADAL" clId="{6697A636-AFCE-4F44-9236-7BC6EF234A2B}" dt="2021-06-17T03:44:46.897" v="157" actId="313"/>
          <ac:spMkLst>
            <pc:docMk/>
            <pc:sldMk cId="1943740662" sldId="280"/>
            <ac:spMk id="5" creationId="{00000000-0000-0000-0000-000000000000}"/>
          </ac:spMkLst>
        </pc:spChg>
      </pc:sldChg>
      <pc:sldChg chg="modSp mod">
        <pc:chgData name="Yaghoobi, Hassan" userId="3e33afe7-62c8-4ade-8476-f73fe399f31e" providerId="ADAL" clId="{6697A636-AFCE-4F44-9236-7BC6EF234A2B}" dt="2021-06-17T03:44:30.719" v="141" actId="313"/>
        <pc:sldMkLst>
          <pc:docMk/>
          <pc:sldMk cId="38427134" sldId="365"/>
        </pc:sldMkLst>
        <pc:spChg chg="mod">
          <ac:chgData name="Yaghoobi, Hassan" userId="3e33afe7-62c8-4ade-8476-f73fe399f31e" providerId="ADAL" clId="{6697A636-AFCE-4F44-9236-7BC6EF234A2B}" dt="2021-06-17T03:44:30.719" v="141" actId="313"/>
          <ac:spMkLst>
            <pc:docMk/>
            <pc:sldMk cId="38427134" sldId="365"/>
            <ac:spMk id="4" creationId="{00000000-0000-0000-0000-000000000000}"/>
          </ac:spMkLst>
        </pc:spChg>
      </pc:sldChg>
      <pc:sldChg chg="modSp mod">
        <pc:chgData name="Yaghoobi, Hassan" userId="3e33afe7-62c8-4ade-8476-f73fe399f31e" providerId="ADAL" clId="{6697A636-AFCE-4F44-9236-7BC6EF234A2B}" dt="2021-06-17T03:44:42.281" v="155" actId="313"/>
        <pc:sldMkLst>
          <pc:docMk/>
          <pc:sldMk cId="18803189" sldId="368"/>
        </pc:sldMkLst>
        <pc:spChg chg="mod">
          <ac:chgData name="Yaghoobi, Hassan" userId="3e33afe7-62c8-4ade-8476-f73fe399f31e" providerId="ADAL" clId="{6697A636-AFCE-4F44-9236-7BC6EF234A2B}" dt="2021-06-17T03:44:42.281" v="155" actId="313"/>
          <ac:spMkLst>
            <pc:docMk/>
            <pc:sldMk cId="18803189" sldId="368"/>
            <ac:spMk id="3" creationId="{4DEDC840-3D08-462E-8EE4-982DE5C72FFD}"/>
          </ac:spMkLst>
        </pc:spChg>
      </pc:sldChg>
      <pc:sldChg chg="modSp mod">
        <pc:chgData name="Yaghoobi, Hassan" userId="3e33afe7-62c8-4ade-8476-f73fe399f31e" providerId="ADAL" clId="{6697A636-AFCE-4F44-9236-7BC6EF234A2B}" dt="2021-06-17T03:50:19.744" v="367" actId="20577"/>
        <pc:sldMkLst>
          <pc:docMk/>
          <pc:sldMk cId="81732721" sldId="369"/>
        </pc:sldMkLst>
        <pc:spChg chg="mod">
          <ac:chgData name="Yaghoobi, Hassan" userId="3e33afe7-62c8-4ade-8476-f73fe399f31e" providerId="ADAL" clId="{6697A636-AFCE-4F44-9236-7BC6EF234A2B}" dt="2021-06-17T03:44:26.309" v="140" actId="313"/>
          <ac:spMkLst>
            <pc:docMk/>
            <pc:sldMk cId="81732721" sldId="369"/>
            <ac:spMk id="4" creationId="{00000000-0000-0000-0000-000000000000}"/>
          </ac:spMkLst>
        </pc:spChg>
        <pc:spChg chg="mod">
          <ac:chgData name="Yaghoobi, Hassan" userId="3e33afe7-62c8-4ade-8476-f73fe399f31e" providerId="ADAL" clId="{6697A636-AFCE-4F44-9236-7BC6EF234A2B}" dt="2021-06-17T03:50:19.744" v="367" actId="20577"/>
          <ac:spMkLst>
            <pc:docMk/>
            <pc:sldMk cId="81732721" sldId="369"/>
            <ac:spMk id="6147" creationId="{00000000-0000-0000-0000-000000000000}"/>
          </ac:spMkLst>
        </pc:spChg>
      </pc:sldChg>
      <pc:sldChg chg="modSp mod">
        <pc:chgData name="Yaghoobi, Hassan" userId="3e33afe7-62c8-4ade-8476-f73fe399f31e" providerId="ADAL" clId="{6697A636-AFCE-4F44-9236-7BC6EF234A2B}" dt="2021-06-17T03:44:22.599" v="134" actId="313"/>
        <pc:sldMkLst>
          <pc:docMk/>
          <pc:sldMk cId="3880020426" sldId="370"/>
        </pc:sldMkLst>
        <pc:spChg chg="mod">
          <ac:chgData name="Yaghoobi, Hassan" userId="3e33afe7-62c8-4ade-8476-f73fe399f31e" providerId="ADAL" clId="{6697A636-AFCE-4F44-9236-7BC6EF234A2B}" dt="2021-06-17T03:44:22.599" v="134" actId="313"/>
          <ac:spMkLst>
            <pc:docMk/>
            <pc:sldMk cId="3880020426" sldId="370"/>
            <ac:spMk id="2" creationId="{00000000-0000-0000-0000-000000000000}"/>
          </ac:spMkLst>
        </pc:spChg>
        <pc:spChg chg="mod">
          <ac:chgData name="Yaghoobi, Hassan" userId="3e33afe7-62c8-4ade-8476-f73fe399f31e" providerId="ADAL" clId="{6697A636-AFCE-4F44-9236-7BC6EF234A2B}" dt="2021-06-17T03:43:15.086" v="125" actId="20577"/>
          <ac:spMkLst>
            <pc:docMk/>
            <pc:sldMk cId="3880020426" sldId="370"/>
            <ac:spMk id="18435" creationId="{00000000-0000-0000-0000-000000000000}"/>
          </ac:spMkLst>
        </pc:spChg>
      </pc:sldChg>
      <pc:sldChg chg="modSp del mod">
        <pc:chgData name="Yaghoobi, Hassan" userId="3e33afe7-62c8-4ade-8476-f73fe399f31e" providerId="ADAL" clId="{6697A636-AFCE-4F44-9236-7BC6EF234A2B}" dt="2021-06-17T03:46:59.173" v="184" actId="2696"/>
        <pc:sldMkLst>
          <pc:docMk/>
          <pc:sldMk cId="2814735889" sldId="371"/>
        </pc:sldMkLst>
        <pc:spChg chg="mod">
          <ac:chgData name="Yaghoobi, Hassan" userId="3e33afe7-62c8-4ade-8476-f73fe399f31e" providerId="ADAL" clId="{6697A636-AFCE-4F44-9236-7BC6EF234A2B}" dt="2021-06-17T03:44:23.905" v="136" actId="313"/>
          <ac:spMkLst>
            <pc:docMk/>
            <pc:sldMk cId="2814735889" sldId="371"/>
            <ac:spMk id="4" creationId="{00000000-0000-0000-0000-000000000000}"/>
          </ac:spMkLst>
        </pc:spChg>
      </pc:sldChg>
      <pc:sldChg chg="modSp del mod">
        <pc:chgData name="Yaghoobi, Hassan" userId="3e33afe7-62c8-4ade-8476-f73fe399f31e" providerId="ADAL" clId="{6697A636-AFCE-4F44-9236-7BC6EF234A2B}" dt="2021-06-17T03:46:59.173" v="184" actId="2696"/>
        <pc:sldMkLst>
          <pc:docMk/>
          <pc:sldMk cId="991118395" sldId="372"/>
        </pc:sldMkLst>
        <pc:spChg chg="mod">
          <ac:chgData name="Yaghoobi, Hassan" userId="3e33afe7-62c8-4ade-8476-f73fe399f31e" providerId="ADAL" clId="{6697A636-AFCE-4F44-9236-7BC6EF234A2B}" dt="2021-06-17T03:44:24.485" v="137" actId="313"/>
          <ac:spMkLst>
            <pc:docMk/>
            <pc:sldMk cId="991118395" sldId="372"/>
            <ac:spMk id="4" creationId="{00000000-0000-0000-0000-000000000000}"/>
          </ac:spMkLst>
        </pc:spChg>
      </pc:sldChg>
      <pc:sldChg chg="modSp del mod">
        <pc:chgData name="Yaghoobi, Hassan" userId="3e33afe7-62c8-4ade-8476-f73fe399f31e" providerId="ADAL" clId="{6697A636-AFCE-4F44-9236-7BC6EF234A2B}" dt="2021-06-17T03:46:59.173" v="184" actId="2696"/>
        <pc:sldMkLst>
          <pc:docMk/>
          <pc:sldMk cId="1197050684" sldId="373"/>
        </pc:sldMkLst>
        <pc:spChg chg="mod">
          <ac:chgData name="Yaghoobi, Hassan" userId="3e33afe7-62c8-4ade-8476-f73fe399f31e" providerId="ADAL" clId="{6697A636-AFCE-4F44-9236-7BC6EF234A2B}" dt="2021-06-17T03:44:25.065" v="138" actId="313"/>
          <ac:spMkLst>
            <pc:docMk/>
            <pc:sldMk cId="1197050684" sldId="373"/>
            <ac:spMk id="4" creationId="{00000000-0000-0000-0000-000000000000}"/>
          </ac:spMkLst>
        </pc:spChg>
      </pc:sldChg>
      <pc:sldChg chg="modSp del mod">
        <pc:chgData name="Yaghoobi, Hassan" userId="3e33afe7-62c8-4ade-8476-f73fe399f31e" providerId="ADAL" clId="{6697A636-AFCE-4F44-9236-7BC6EF234A2B}" dt="2021-06-17T03:46:59.173" v="184" actId="2696"/>
        <pc:sldMkLst>
          <pc:docMk/>
          <pc:sldMk cId="2410599013" sldId="374"/>
        </pc:sldMkLst>
        <pc:spChg chg="mod">
          <ac:chgData name="Yaghoobi, Hassan" userId="3e33afe7-62c8-4ade-8476-f73fe399f31e" providerId="ADAL" clId="{6697A636-AFCE-4F44-9236-7BC6EF234A2B}" dt="2021-06-17T03:44:25.676" v="139" actId="313"/>
          <ac:spMkLst>
            <pc:docMk/>
            <pc:sldMk cId="2410599013" sldId="374"/>
            <ac:spMk id="4" creationId="{00000000-0000-0000-0000-000000000000}"/>
          </ac:spMkLst>
        </pc:spChg>
      </pc:sldChg>
      <pc:sldChg chg="modSp new mod">
        <pc:chgData name="Yaghoobi, Hassan" userId="3e33afe7-62c8-4ade-8476-f73fe399f31e" providerId="ADAL" clId="{6697A636-AFCE-4F44-9236-7BC6EF234A2B}" dt="2021-06-17T03:46:43.838" v="183" actId="20577"/>
        <pc:sldMkLst>
          <pc:docMk/>
          <pc:sldMk cId="1387349771" sldId="375"/>
        </pc:sldMkLst>
        <pc:spChg chg="mod">
          <ac:chgData name="Yaghoobi, Hassan" userId="3e33afe7-62c8-4ade-8476-f73fe399f31e" providerId="ADAL" clId="{6697A636-AFCE-4F44-9236-7BC6EF234A2B}" dt="2021-06-17T03:46:43.838" v="183" actId="20577"/>
          <ac:spMkLst>
            <pc:docMk/>
            <pc:sldMk cId="1387349771" sldId="375"/>
            <ac:spMk id="2" creationId="{297FFEFE-D360-42CA-B333-0CA48D46415F}"/>
          </ac:spMkLst>
        </pc:spChg>
      </pc:sldChg>
      <pc:sldChg chg="modSp mod">
        <pc:chgData name="Yaghoobi, Hassan" userId="3e33afe7-62c8-4ade-8476-f73fe399f31e" providerId="ADAL" clId="{6697A636-AFCE-4F44-9236-7BC6EF234A2B}" dt="2021-06-17T03:47:36.075" v="249" actId="20577"/>
        <pc:sldMkLst>
          <pc:docMk/>
          <pc:sldMk cId="3627640090" sldId="376"/>
        </pc:sldMkLst>
        <pc:spChg chg="mod">
          <ac:chgData name="Yaghoobi, Hassan" userId="3e33afe7-62c8-4ade-8476-f73fe399f31e" providerId="ADAL" clId="{6697A636-AFCE-4F44-9236-7BC6EF234A2B}" dt="2021-06-17T03:47:36.075" v="249" actId="20577"/>
          <ac:spMkLst>
            <pc:docMk/>
            <pc:sldMk cId="3627640090" sldId="376"/>
            <ac:spMk id="6147" creationId="{00000000-0000-0000-0000-000000000000}"/>
          </ac:spMkLst>
        </pc:spChg>
      </pc:sldChg>
      <pc:sldMasterChg chg="modSp mod modSldLayout">
        <pc:chgData name="Yaghoobi, Hassan" userId="3e33afe7-62c8-4ade-8476-f73fe399f31e" providerId="ADAL" clId="{6697A636-AFCE-4F44-9236-7BC6EF234A2B}" dt="2021-06-17T03:44:37.299" v="151" actId="313"/>
        <pc:sldMasterMkLst>
          <pc:docMk/>
          <pc:sldMasterMk cId="0" sldId="2147483648"/>
        </pc:sldMasterMkLst>
        <pc:spChg chg="mod">
          <ac:chgData name="Yaghoobi, Hassan" userId="3e33afe7-62c8-4ade-8476-f73fe399f31e" providerId="ADAL" clId="{6697A636-AFCE-4F44-9236-7BC6EF234A2B}" dt="2021-06-17T03:43:44.677" v="133" actId="20577"/>
          <ac:spMkLst>
            <pc:docMk/>
            <pc:sldMasterMk cId="0" sldId="2147483648"/>
            <ac:spMk id="10" creationId="{00000000-0000-0000-0000-000000000000}"/>
          </ac:spMkLst>
        </pc:spChg>
        <pc:spChg chg="mod">
          <ac:chgData name="Yaghoobi, Hassan" userId="3e33afe7-62c8-4ade-8476-f73fe399f31e" providerId="ADAL" clId="{6697A636-AFCE-4F44-9236-7BC6EF234A2B}" dt="2021-06-17T03:44:31.548" v="142" actId="313"/>
          <ac:spMkLst>
            <pc:docMk/>
            <pc:sldMasterMk cId="0" sldId="2147483648"/>
            <ac:spMk id="1027" creationId="{00000000-0000-0000-0000-000000000000}"/>
          </ac:spMkLst>
        </pc:spChg>
        <pc:sldLayoutChg chg="modSp mod">
          <pc:chgData name="Yaghoobi, Hassan" userId="3e33afe7-62c8-4ade-8476-f73fe399f31e" providerId="ADAL" clId="{6697A636-AFCE-4F44-9236-7BC6EF234A2B}" dt="2021-06-17T03:44:32.224" v="143" actId="313"/>
          <pc:sldLayoutMkLst>
            <pc:docMk/>
            <pc:sldMasterMk cId="0" sldId="2147483648"/>
            <pc:sldLayoutMk cId="0" sldId="2147483649"/>
          </pc:sldLayoutMkLst>
          <pc:spChg chg="mod">
            <ac:chgData name="Yaghoobi, Hassan" userId="3e33afe7-62c8-4ade-8476-f73fe399f31e" providerId="ADAL" clId="{6697A636-AFCE-4F44-9236-7BC6EF234A2B}" dt="2021-06-17T03:44:32.224" v="143"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6697A636-AFCE-4F44-9236-7BC6EF234A2B}" dt="2021-06-17T03:44:32.891" v="144" actId="313"/>
          <pc:sldLayoutMkLst>
            <pc:docMk/>
            <pc:sldMasterMk cId="0" sldId="2147483648"/>
            <pc:sldLayoutMk cId="0" sldId="2147483650"/>
          </pc:sldLayoutMkLst>
          <pc:spChg chg="mod">
            <ac:chgData name="Yaghoobi, Hassan" userId="3e33afe7-62c8-4ade-8476-f73fe399f31e" providerId="ADAL" clId="{6697A636-AFCE-4F44-9236-7BC6EF234A2B}" dt="2021-06-17T03:44:32.891" v="144"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6697A636-AFCE-4F44-9236-7BC6EF234A2B}" dt="2021-06-17T03:44:33.539" v="145" actId="313"/>
          <pc:sldLayoutMkLst>
            <pc:docMk/>
            <pc:sldMasterMk cId="0" sldId="2147483648"/>
            <pc:sldLayoutMk cId="0" sldId="2147483651"/>
          </pc:sldLayoutMkLst>
          <pc:spChg chg="mod">
            <ac:chgData name="Yaghoobi, Hassan" userId="3e33afe7-62c8-4ade-8476-f73fe399f31e" providerId="ADAL" clId="{6697A636-AFCE-4F44-9236-7BC6EF234A2B}" dt="2021-06-17T03:44:33.539" v="145"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6697A636-AFCE-4F44-9236-7BC6EF234A2B}" dt="2021-06-17T03:44:34.213" v="146" actId="313"/>
          <pc:sldLayoutMkLst>
            <pc:docMk/>
            <pc:sldMasterMk cId="0" sldId="2147483648"/>
            <pc:sldLayoutMk cId="0" sldId="2147483652"/>
          </pc:sldLayoutMkLst>
          <pc:spChg chg="mod">
            <ac:chgData name="Yaghoobi, Hassan" userId="3e33afe7-62c8-4ade-8476-f73fe399f31e" providerId="ADAL" clId="{6697A636-AFCE-4F44-9236-7BC6EF234A2B}" dt="2021-06-17T03:44:34.213" v="146"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6697A636-AFCE-4F44-9236-7BC6EF234A2B}" dt="2021-06-17T03:44:34.864" v="147" actId="313"/>
          <pc:sldLayoutMkLst>
            <pc:docMk/>
            <pc:sldMasterMk cId="0" sldId="2147483648"/>
            <pc:sldLayoutMk cId="0" sldId="2147483653"/>
          </pc:sldLayoutMkLst>
          <pc:spChg chg="mod">
            <ac:chgData name="Yaghoobi, Hassan" userId="3e33afe7-62c8-4ade-8476-f73fe399f31e" providerId="ADAL" clId="{6697A636-AFCE-4F44-9236-7BC6EF234A2B}" dt="2021-06-17T03:44:34.864" v="147"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6697A636-AFCE-4F44-9236-7BC6EF234A2B}" dt="2021-06-17T03:44:35.472" v="148" actId="313"/>
          <pc:sldLayoutMkLst>
            <pc:docMk/>
            <pc:sldMasterMk cId="0" sldId="2147483648"/>
            <pc:sldLayoutMk cId="0" sldId="2147483654"/>
          </pc:sldLayoutMkLst>
          <pc:spChg chg="mod">
            <ac:chgData name="Yaghoobi, Hassan" userId="3e33afe7-62c8-4ade-8476-f73fe399f31e" providerId="ADAL" clId="{6697A636-AFCE-4F44-9236-7BC6EF234A2B}" dt="2021-06-17T03:44:35.472" v="148"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6697A636-AFCE-4F44-9236-7BC6EF234A2B}" dt="2021-06-17T03:44:36.085" v="149" actId="313"/>
          <pc:sldLayoutMkLst>
            <pc:docMk/>
            <pc:sldMasterMk cId="0" sldId="2147483648"/>
            <pc:sldLayoutMk cId="0" sldId="2147483655"/>
          </pc:sldLayoutMkLst>
          <pc:spChg chg="mod">
            <ac:chgData name="Yaghoobi, Hassan" userId="3e33afe7-62c8-4ade-8476-f73fe399f31e" providerId="ADAL" clId="{6697A636-AFCE-4F44-9236-7BC6EF234A2B}" dt="2021-06-17T03:44:36.085" v="149"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6697A636-AFCE-4F44-9236-7BC6EF234A2B}" dt="2021-06-17T03:44:36.693" v="150" actId="313"/>
          <pc:sldLayoutMkLst>
            <pc:docMk/>
            <pc:sldMasterMk cId="0" sldId="2147483648"/>
            <pc:sldLayoutMk cId="0" sldId="2147483658"/>
          </pc:sldLayoutMkLst>
          <pc:spChg chg="mod">
            <ac:chgData name="Yaghoobi, Hassan" userId="3e33afe7-62c8-4ade-8476-f73fe399f31e" providerId="ADAL" clId="{6697A636-AFCE-4F44-9236-7BC6EF234A2B}" dt="2021-06-17T03:44:36.693" v="150"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6697A636-AFCE-4F44-9236-7BC6EF234A2B}" dt="2021-06-17T03:44:37.299" v="151" actId="313"/>
          <pc:sldLayoutMkLst>
            <pc:docMk/>
            <pc:sldMasterMk cId="0" sldId="2147483648"/>
            <pc:sldLayoutMk cId="0" sldId="2147483659"/>
          </pc:sldLayoutMkLst>
          <pc:spChg chg="mod">
            <ac:chgData name="Yaghoobi, Hassan" userId="3e33afe7-62c8-4ade-8476-f73fe399f31e" providerId="ADAL" clId="{6697A636-AFCE-4F44-9236-7BC6EF234A2B}" dt="2021-06-17T03:44:37.299" v="151" actId="313"/>
            <ac:spMkLst>
              <pc:docMk/>
              <pc:sldMasterMk cId="0" sldId="2147483648"/>
              <pc:sldLayoutMk cId="0" sldId="2147483659"/>
              <ac:spMk id="4"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6/16/2021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0988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md/meetingdoc.asp?lang=en&amp;parent=R19-WP5A-C-0246" TargetMode="External"/><Relationship Id="rId2" Type="http://schemas.openxmlformats.org/officeDocument/2006/relationships/hyperlink" Target="https://www.itu.int/md/meetingdoc.asp?lang=en&amp;parent=R19-WP5A-C-0245"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0305" TargetMode="External"/><Relationship Id="rId4" Type="http://schemas.openxmlformats.org/officeDocument/2006/relationships/hyperlink" Target="https://www.itu.int/md/R19-WP5A-C-0306/e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md/meetingdoc.asp?lang=en&amp;parent=R19-WP5A-210428-TD-0134" TargetMode="External"/><Relationship Id="rId7" Type="http://schemas.openxmlformats.org/officeDocument/2006/relationships/hyperlink" Target="https://www.itu.int/md/meetingdoc.asp?lang=en&amp;parent=R19-WP5A-210428-TD-0135" TargetMode="External"/><Relationship Id="rId2" Type="http://schemas.openxmlformats.org/officeDocument/2006/relationships/hyperlink" Target="https://www.itu.int/md/meetingdoc.asp?lang=en&amp;parent=R19-WP5A-210428-TD-0131"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210428-TD-0132" TargetMode="External"/><Relationship Id="rId5" Type="http://schemas.openxmlformats.org/officeDocument/2006/relationships/hyperlink" Target="https://www.itu.int/md/meetingdoc.asp?lang=en&amp;parent=R19-WP5A-210428-TD-0136" TargetMode="External"/><Relationship Id="rId4" Type="http://schemas.openxmlformats.org/officeDocument/2006/relationships/hyperlink" Target="https://www.itu.int/md/meetingdoc.asp?lang=en&amp;parent=R19-WP5A-210428-TD-013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0715-00-0itu-itu-ahg-minutes-for-may-2021-interim.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8/dcn/21/18-21-0058-00-0000-request-for-input-itu-r-m-1801-2.docx" TargetMode="External"/><Relationship Id="rId3" Type="http://schemas.openxmlformats.org/officeDocument/2006/relationships/hyperlink" Target="https://mentor.ieee.org/802.11/dcn/21/11-21-0986-00-0itu-proposed-modifications-to-itu-r-m-1450-5.docx" TargetMode="External"/><Relationship Id="rId7" Type="http://schemas.openxmlformats.org/officeDocument/2006/relationships/hyperlink" Target="https://www.itu.int/md/meetingdoc.asp?lang=en&amp;parent=R19-WP5A-210428-TD-013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8/dcn/21/18-21-0057-00-0000-request-for-input-itu-r-m-1450-5.docx" TargetMode="External"/><Relationship Id="rId5" Type="http://schemas.openxmlformats.org/officeDocument/2006/relationships/hyperlink" Target="https://www.itu.int/md/meetingdoc.asp?lang=en&amp;parent=R19-WP5A-210428-TD-0132" TargetMode="External"/><Relationship Id="rId4" Type="http://schemas.openxmlformats.org/officeDocument/2006/relationships/hyperlink" Target="https://mentor.ieee.org/802.11/dcn/21/11-21-0987-00-0itu-proposed-modifications-to-itu-r-m-1801-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2021-06-17</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June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dirty="0">
                <a:solidFill>
                  <a:schemeClr val="tx1"/>
                </a:solidFill>
              </a:rPr>
              <a:t>No update after May 2021 AHG meeting</a:t>
            </a:r>
            <a:endParaRPr lang="en-US" sz="1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June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3627640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To discuss and finalize 802.11 contributions on proposed modifications to M.1450 and M.1801</a:t>
            </a:r>
          </a:p>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7/15/2021, 7-9PM EST</a:t>
            </a:r>
          </a:p>
          <a:p>
            <a:pPr marL="342900" lvl="2" indent="-342900">
              <a:spcBef>
                <a:spcPts val="300"/>
              </a:spcBef>
              <a:spcAft>
                <a:spcPts val="0"/>
              </a:spcAft>
              <a:buFont typeface="Arial" panose="020B0604020202020204" pitchFamily="34" charset="0"/>
              <a:buChar char="•"/>
              <a:defRPr/>
            </a:pPr>
            <a:r>
              <a:rPr lang="en-US" sz="26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June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990600"/>
            <a:ext cx="10361084" cy="4342607"/>
          </a:xfrm>
        </p:spPr>
        <p:txBody>
          <a:bodyPr/>
          <a:lstStyle/>
          <a:p>
            <a:r>
              <a:rPr lang="en-US" sz="18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400" u="sng" dirty="0">
                <a:hlinkClick r:id="rId3"/>
              </a:rPr>
              <a:t>https://mentor.ieee.org/802.18/dcn/19/18-19-0157-00-0000-an-update-on-the-recommendation-itu-r-m-1450-5.pptx</a:t>
            </a:r>
            <a:endParaRPr lang="en-US" sz="14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400" u="sng" dirty="0">
                <a:hlinkClick r:id="rId4"/>
              </a:rPr>
              <a:t>https://www.itu.int/dms_pubrec/itu-r/rec/m/R-REC-M.1801-2-201302-I!!PDF-E.pdf</a:t>
            </a:r>
            <a:endParaRPr lang="en-US" sz="1400" dirty="0">
              <a:solidFill>
                <a:srgbClr val="0000CC"/>
              </a:solidFill>
            </a:endParaRPr>
          </a:p>
          <a:p>
            <a:pPr>
              <a:defRPr/>
            </a:pPr>
            <a:r>
              <a:rPr lang="en-US" sz="18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dirty="0">
                <a:hlinkClick r:id="rId5"/>
              </a:rPr>
              <a:t>[44]</a:t>
            </a:r>
            <a:endParaRPr lang="en-US"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dirty="0">
                <a:hlinkClick r:id="rId6"/>
              </a:rPr>
              <a:t>[43]</a:t>
            </a:r>
            <a:endParaRPr lang="en-US" sz="1600" u="sng" dirty="0"/>
          </a:p>
          <a:p>
            <a:pPr>
              <a:defRPr/>
            </a:pPr>
            <a:r>
              <a:rPr lang="en-US" sz="18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dirty="0">
                <a:hlinkClick r:id="rId7"/>
              </a:rPr>
              <a:t>[154]</a:t>
            </a:r>
            <a:endParaRPr lang="en-US"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dirty="0">
                <a:hlinkClick r:id="rId8"/>
              </a:rPr>
              <a:t>[153]</a:t>
            </a:r>
            <a:endParaRPr lang="en-US" dirty="0"/>
          </a:p>
          <a:p>
            <a:pPr marL="0" lvl="2" indent="0">
              <a:spcBef>
                <a:spcPts val="300"/>
              </a:spcBef>
              <a:spcAft>
                <a:spcPts val="0"/>
              </a:spcAft>
              <a:defRPr/>
            </a:pPr>
            <a:r>
              <a:rPr lang="en-US"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June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dirty="0">
                <a:solidFill>
                  <a:schemeClr val="tx1"/>
                </a:solidFill>
              </a:rPr>
              <a:t>The IEEE 802.11 contributions submitted to WP 5A and on agenda for the WP 5A meeting on 2021-04-28 to 2021-05-11</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a:t>
            </a:r>
            <a:r>
              <a:rPr lang="en-US" sz="1400" dirty="0">
                <a:solidFill>
                  <a:schemeClr val="tx1"/>
                </a:solidFill>
                <a:hlinkClick r:id="rId2"/>
              </a:rPr>
              <a:t> 245 </a:t>
            </a:r>
            <a:r>
              <a:rPr lang="en-US" sz="1400" dirty="0">
                <a:solidFill>
                  <a:schemeClr val="tx1"/>
                </a:solidFill>
              </a:rPr>
              <a:t>]  Proposed modification to Recommendation ITU-R M.1450-5 - Characteristics of broadband radio local area networks</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 </a:t>
            </a:r>
            <a:r>
              <a:rPr lang="en-US" sz="1400" dirty="0">
                <a:solidFill>
                  <a:schemeClr val="tx1"/>
                </a:solidFill>
                <a:hlinkClick r:id="rId3"/>
              </a:rPr>
              <a:t>246 </a:t>
            </a:r>
            <a:r>
              <a:rPr lang="en-US" sz="1400" dirty="0">
                <a:solidFill>
                  <a:schemeClr val="tx1"/>
                </a:solidFill>
              </a:rPr>
              <a:t>]  Proposed modification to Recommendation ITU-R M.1801-2 - Radio interface standards for broadband wireless access systems, including mobile and nomadic applications, in the mobile service operating below 6 GHz </a:t>
            </a:r>
          </a:p>
          <a:p>
            <a:pPr marL="228600" lvl="2" indent="-342900">
              <a:spcBef>
                <a:spcPts val="300"/>
              </a:spcBef>
              <a:spcAft>
                <a:spcPts val="0"/>
              </a:spcAft>
              <a:buFont typeface="Arial" panose="020B0604020202020204" pitchFamily="34" charset="0"/>
              <a:buChar char="•"/>
              <a:defRPr/>
            </a:pPr>
            <a:r>
              <a:rPr lang="en-US" dirty="0">
                <a:solidFill>
                  <a:schemeClr val="tx1"/>
                </a:solidFill>
              </a:rPr>
              <a:t>Despite the support from multiple administration US/UK/Canada/Brazil, the IEEE contributions were not accepted as baseline as is due to objection from China and Russia</a:t>
            </a:r>
            <a:endParaRPr lang="en-GB" dirty="0">
              <a:solidFill>
                <a:schemeClr val="tx1"/>
              </a:solidFill>
            </a:endParaRPr>
          </a:p>
          <a:p>
            <a:pPr marL="685800" lvl="3" indent="-342900">
              <a:spcBef>
                <a:spcPts val="300"/>
              </a:spcBef>
              <a:spcAft>
                <a:spcPts val="0"/>
              </a:spcAft>
              <a:buFont typeface="Arial" panose="020B0604020202020204" pitchFamily="34" charset="0"/>
              <a:buChar char="•"/>
              <a:defRPr/>
            </a:pPr>
            <a:r>
              <a:rPr lang="en-US" dirty="0">
                <a:solidFill>
                  <a:schemeClr val="tx1"/>
                </a:solidFill>
              </a:rPr>
              <a:t>[ </a:t>
            </a:r>
            <a:r>
              <a:rPr lang="en-CA" u="sng" dirty="0">
                <a:hlinkClick r:id="rId4"/>
              </a:rPr>
              <a:t>306</a:t>
            </a:r>
            <a:r>
              <a:rPr lang="en-CA" u="sng" dirty="0"/>
              <a:t> ] </a:t>
            </a:r>
            <a:r>
              <a:rPr lang="en-US" u="sng" dirty="0"/>
              <a:t>Proposal on the workplan for the revision of Recommendation ITU-R M.1801: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US" sz="1400" dirty="0">
                <a:hlinkClick r:id="rId5"/>
              </a:rPr>
              <a:t>[ 305 ]</a:t>
            </a:r>
            <a:r>
              <a:rPr lang="en-US" sz="1400" b="0" dirty="0"/>
              <a:t> </a:t>
            </a:r>
            <a:r>
              <a:rPr lang="en-US" u="sng" dirty="0"/>
              <a:t>Proposal on the workplan for the revision of Recommendation ITU-R M.1450: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GB" dirty="0"/>
              <a:t>Recommendation ITU-R M.1801 should </a:t>
            </a:r>
            <a:r>
              <a:rPr lang="en-GB" dirty="0">
                <a:highlight>
                  <a:srgbClr val="FFFF00"/>
                </a:highlight>
              </a:rPr>
              <a:t>only include the frequency bands </a:t>
            </a:r>
            <a:r>
              <a:rPr lang="en-GB" dirty="0"/>
              <a:t>which has been studied in ITU-R with clear understanding on the </a:t>
            </a:r>
            <a:r>
              <a:rPr lang="en-GB" dirty="0">
                <a:highlight>
                  <a:srgbClr val="FFFF00"/>
                </a:highlight>
              </a:rPr>
              <a:t>sharing and/or compatibility conditions</a:t>
            </a:r>
            <a:r>
              <a:rPr lang="en-GB" dirty="0"/>
              <a:t>, </a:t>
            </a:r>
          </a:p>
          <a:p>
            <a:pPr marL="685800" lvl="3" indent="-342900">
              <a:spcBef>
                <a:spcPts val="300"/>
              </a:spcBef>
              <a:spcAft>
                <a:spcPts val="0"/>
              </a:spcAft>
              <a:buFont typeface="Arial" panose="020B0604020202020204" pitchFamily="34" charset="0"/>
              <a:buChar char="•"/>
              <a:defRPr/>
            </a:pPr>
            <a:r>
              <a:rPr lang="en-GB" dirty="0"/>
              <a:t>To </a:t>
            </a:r>
            <a:r>
              <a:rPr lang="en-GB" dirty="0">
                <a:highlight>
                  <a:srgbClr val="FFFF00"/>
                </a:highlight>
              </a:rPr>
              <a:t>adopt the work plan </a:t>
            </a:r>
            <a:r>
              <a:rPr lang="en-GB" dirty="0"/>
              <a:t>in Annex 1 for the possible revision of Recommendation ITU-R M.1801, and </a:t>
            </a:r>
          </a:p>
          <a:p>
            <a:pPr marL="685800" lvl="3" indent="-342900">
              <a:spcBef>
                <a:spcPts val="300"/>
              </a:spcBef>
              <a:spcAft>
                <a:spcPts val="0"/>
              </a:spcAft>
              <a:buFont typeface="Arial" panose="020B0604020202020204" pitchFamily="34" charset="0"/>
              <a:buChar char="•"/>
              <a:defRPr/>
            </a:pPr>
            <a:r>
              <a:rPr lang="en-GB" dirty="0"/>
              <a:t>Send liaison in Annex 2 to external standard organizations </a:t>
            </a:r>
            <a:r>
              <a:rPr lang="en-GB" sz="1400" dirty="0"/>
              <a:t>to collect the relevant update and its associated use conditions in a sharing environment.</a:t>
            </a:r>
            <a:endParaRPr lang="en-US" sz="1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June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14</a:t>
            </a:fld>
            <a:endParaRPr lang="en-US" altLang="en-US" sz="1200" b="0"/>
          </a:p>
        </p:txBody>
      </p:sp>
    </p:spTree>
    <p:extLst>
      <p:ext uri="{BB962C8B-B14F-4D97-AF65-F5344CB8AC3E}">
        <p14:creationId xmlns:p14="http://schemas.microsoft.com/office/powerpoint/2010/main" val="3590103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sz="2400" dirty="0">
                <a:solidFill>
                  <a:schemeClr val="tx1"/>
                </a:solidFill>
              </a:rPr>
              <a:t>Two email discussion groups formed on M.1801 and M.1450 chaired by WP 5A Chair</a:t>
            </a:r>
          </a:p>
          <a:p>
            <a:pPr marL="228600" lvl="2" indent="-342900">
              <a:spcBef>
                <a:spcPts val="300"/>
              </a:spcBef>
              <a:spcAft>
                <a:spcPts val="0"/>
              </a:spcAft>
              <a:buFont typeface="Arial" panose="020B0604020202020204" pitchFamily="34" charset="0"/>
              <a:buChar char="•"/>
              <a:defRPr/>
            </a:pPr>
            <a:r>
              <a:rPr lang="en-US" sz="2400" dirty="0">
                <a:solidFill>
                  <a:schemeClr val="tx1"/>
                </a:solidFill>
              </a:rPr>
              <a:t>A package of working drafts for revisions to M.1450 and M.1801, drafts work plans and two LS statements to BWA &amp; RLAN External Organizations were generated  </a:t>
            </a:r>
            <a:endParaRPr lang="en-US" sz="2000" b="0" dirty="0"/>
          </a:p>
          <a:p>
            <a:pPr lvl="1" fontAlgn="t">
              <a:buFont typeface="Arial" panose="020B0604020202020204" pitchFamily="34" charset="0"/>
              <a:buChar char="•"/>
            </a:pPr>
            <a:r>
              <a:rPr lang="en-US" sz="1800" dirty="0">
                <a:hlinkClick r:id="rId2"/>
              </a:rPr>
              <a:t>[ 131 ]</a:t>
            </a:r>
            <a:r>
              <a:rPr lang="en-US" sz="1800" b="0" dirty="0"/>
              <a:t> (Rev.1): </a:t>
            </a:r>
            <a:r>
              <a:rPr lang="en-US" sz="1800" dirty="0"/>
              <a:t>ITU-R  </a:t>
            </a:r>
            <a:r>
              <a:rPr lang="en-US" sz="1800" b="0" dirty="0"/>
              <a:t>M.1450-5 Working document</a:t>
            </a:r>
            <a:r>
              <a:rPr lang="en-US" sz="1800" dirty="0"/>
              <a:t> towards a preliminary draft revision</a:t>
            </a:r>
            <a:endParaRPr lang="en-US" sz="1800" b="0" dirty="0"/>
          </a:p>
          <a:p>
            <a:pPr lvl="1" fontAlgn="t">
              <a:buFont typeface="Arial" panose="020B0604020202020204" pitchFamily="34" charset="0"/>
              <a:buChar char="•"/>
            </a:pPr>
            <a:r>
              <a:rPr lang="en-US" sz="1800" dirty="0">
                <a:hlinkClick r:id="rId3"/>
              </a:rPr>
              <a:t>[ 134 ]</a:t>
            </a:r>
            <a:r>
              <a:rPr lang="en-US" sz="1800" b="0" dirty="0"/>
              <a:t> (Rev.1):  </a:t>
            </a:r>
            <a:r>
              <a:rPr lang="en-US" sz="1800" dirty="0"/>
              <a:t>ITU-R M.1801-2 </a:t>
            </a:r>
            <a:r>
              <a:rPr lang="en-US" sz="1800" b="0" dirty="0"/>
              <a:t>Working document </a:t>
            </a:r>
            <a:r>
              <a:rPr lang="en-US" sz="1800" dirty="0"/>
              <a:t>towards a preliminary draft revision</a:t>
            </a:r>
            <a:endParaRPr lang="en-US" sz="1800" b="0" dirty="0"/>
          </a:p>
          <a:p>
            <a:pPr lvl="1" fontAlgn="t">
              <a:buFont typeface="Arial" panose="020B0604020202020204" pitchFamily="34" charset="0"/>
              <a:buChar char="•"/>
            </a:pPr>
            <a:r>
              <a:rPr lang="en-US" sz="1800" b="1" dirty="0">
                <a:hlinkClick r:id="rId4"/>
              </a:rPr>
              <a:t>[ 133 ]</a:t>
            </a:r>
            <a:r>
              <a:rPr lang="en-US" sz="1800" dirty="0"/>
              <a:t> (Rev.1):  ITU-R M.1450-5 Proposed draft work plan for revision of Recommendation </a:t>
            </a:r>
          </a:p>
          <a:p>
            <a:pPr lvl="1" fontAlgn="t">
              <a:buFont typeface="Arial" panose="020B0604020202020204" pitchFamily="34" charset="0"/>
              <a:buChar char="•"/>
            </a:pPr>
            <a:r>
              <a:rPr lang="en-US" sz="1800" b="1" dirty="0">
                <a:hlinkClick r:id="rId5"/>
              </a:rPr>
              <a:t>[ 136 ]</a:t>
            </a:r>
            <a:r>
              <a:rPr lang="en-US" sz="1800" dirty="0"/>
              <a:t> (Rev.1):  ITU-R M.1801-2 Proposed draft work plan for revision of Recommendation</a:t>
            </a:r>
          </a:p>
          <a:p>
            <a:pPr lvl="1" fontAlgn="t">
              <a:buFont typeface="Arial" panose="020B0604020202020204" pitchFamily="34" charset="0"/>
              <a:buChar char="•"/>
            </a:pPr>
            <a:r>
              <a:rPr lang="en-US" sz="1800" b="1" dirty="0">
                <a:hlinkClick r:id="rId6"/>
              </a:rPr>
              <a:t>[ 132 ]</a:t>
            </a:r>
            <a:r>
              <a:rPr lang="en-US" sz="1800" dirty="0"/>
              <a:t> (Rev.1): ITU-R M.1450-5: Draft liaison statement to BWA &amp; RLAN Organizations </a:t>
            </a:r>
          </a:p>
          <a:p>
            <a:pPr lvl="1" fontAlgn="t">
              <a:buFont typeface="Arial" panose="020B0604020202020204" pitchFamily="34" charset="0"/>
              <a:buChar char="•"/>
            </a:pPr>
            <a:r>
              <a:rPr lang="en-US" sz="1800" b="1" dirty="0">
                <a:hlinkClick r:id="rId7"/>
              </a:rPr>
              <a:t>[ 135 ]</a:t>
            </a:r>
            <a:r>
              <a:rPr lang="en-US" sz="1800" dirty="0"/>
              <a:t> (Rev.1): ITU-R M.1801-2: Draft liaison statement to 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June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891158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533400" y="1143000"/>
            <a:ext cx="11125200"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M.1450-5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considered and discussed and this was not agreed by WP5A</a:t>
            </a:r>
            <a:r>
              <a:rPr lang="en-US" sz="1800" i="1" dirty="0">
                <a:solidFill>
                  <a:schemeClr val="tx1"/>
                </a:solidFill>
              </a:rPr>
              <a:t>. Contributions are invited to progress the work on this subject.]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recommends</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	  that the broadband RLAN standards in Table 2 should be used by administrations wishing to implement broadband RLANs (see also Notes 1, 2 and 3). The frequency bands shown in Table 2 are only there for reference and shows the bands that the broadband RLAN standards are capable of operating within. Administrations who wish to implement the RLAN shall utilize the frequency bands identified for RLAN in the ITU Radio Regulations according to Resolution 229. Implementing broadband RLAN standards in any frequency bands not considered in Radio Regulations or studied by ITU-R are not allowed and should be treated under Article 4.4 of RR.</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1bis that Table 3 should be used to see the details on the bands that have been made available for RLAN use by Administrations.]</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IEEE 802.11ax 6GHz frequency range excluded from draft working document</a:t>
            </a:r>
          </a:p>
          <a:p>
            <a:pPr marL="685800" lvl="3" indent="-342900">
              <a:spcBef>
                <a:spcPts val="300"/>
              </a:spcBef>
              <a:spcAft>
                <a:spcPts val="0"/>
              </a:spcAft>
              <a:buFont typeface="Arial" panose="020B0604020202020204" pitchFamily="34" charset="0"/>
              <a:buChar char="•"/>
              <a:defRPr/>
            </a:pPr>
            <a:r>
              <a:rPr lang="en-US" sz="1800" dirty="0"/>
              <a:t>Administration inputs to “</a:t>
            </a:r>
            <a:r>
              <a:rPr lang="en-GB" sz="1800" dirty="0"/>
              <a:t>TABLE 3</a:t>
            </a:r>
            <a:r>
              <a:rPr lang="en-US" sz="1800" dirty="0"/>
              <a:t>: </a:t>
            </a:r>
            <a:r>
              <a:rPr lang="en-GB" sz="1800" dirty="0"/>
              <a:t>General technical requirements applicable in certain administrations and/or regions” on </a:t>
            </a:r>
            <a:r>
              <a:rPr lang="en-US" sz="1800" dirty="0"/>
              <a:t>Japan (5GHz) &amp; CEPT (6GHz) included</a:t>
            </a:r>
          </a:p>
          <a:p>
            <a:pPr marL="685800" lvl="3" indent="-342900">
              <a:spcBef>
                <a:spcPts val="300"/>
              </a:spcBef>
              <a:spcAft>
                <a:spcPts val="0"/>
              </a:spcAft>
              <a:buFont typeface="Arial" panose="020B0604020202020204" pitchFamily="34" charset="0"/>
              <a:buChar char="•"/>
              <a:defRPr/>
            </a:pPr>
            <a:r>
              <a:rPr lang="en-US" sz="1800" dirty="0"/>
              <a:t>Characteristics for ATIS RLAN (3GPP.37.213V1640) </a:t>
            </a:r>
            <a:r>
              <a:rPr lang="de-DE" sz="1800" dirty="0"/>
              <a:t>5 150 – 5 925 MHz was added to M.1450 working doc</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June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
        <p:nvSpPr>
          <p:cNvPr id="6" name="Rectangle 3">
            <a:extLst>
              <a:ext uri="{FF2B5EF4-FFF2-40B4-BE49-F238E27FC236}">
                <a16:creationId xmlns:a16="http://schemas.microsoft.com/office/drawing/2014/main" id="{6EFD416E-F38A-4CF1-BBF3-A62AA7118C2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3GPP.37.213V1640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6836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M.1801-2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discussed nor agreed and it is still under consideration and needs to be revised</a:t>
            </a:r>
            <a:r>
              <a:rPr lang="en-US" sz="1800" i="1" dirty="0">
                <a:solidFill>
                  <a:schemeClr val="tx1"/>
                </a:solidFill>
              </a:rPr>
              <a:t>. Participants are invited to submit input contributions to progress this work at the next meeting of WP 5A.]</a:t>
            </a:r>
          </a:p>
          <a:p>
            <a:pPr marL="685800" lvl="3" indent="-342900">
              <a:spcBef>
                <a:spcPts val="300"/>
              </a:spcBef>
              <a:spcAft>
                <a:spcPts val="0"/>
              </a:spcAft>
              <a:buFont typeface="Arial" panose="020B0604020202020204" pitchFamily="34" charset="0"/>
              <a:buChar char="•"/>
              <a:defRPr/>
            </a:pPr>
            <a:r>
              <a:rPr lang="en-US" sz="1800" dirty="0"/>
              <a:t>Characteristics for  IMT-2020 terrestrial radio interfaces </a:t>
            </a:r>
            <a:r>
              <a:rPr lang="de-DE" sz="1800" dirty="0"/>
              <a:t>was added to M.1801 working document (</a:t>
            </a:r>
            <a:r>
              <a:rPr lang="en-US" sz="1800" dirty="0"/>
              <a:t>Annex 4: IMT-2020 terrestrial radio interfaces)</a:t>
            </a:r>
          </a:p>
          <a:p>
            <a:pPr lvl="2" fontAlgn="t" hangingPunct="0">
              <a:buFont typeface="Arial" panose="020B0604020202020204" pitchFamily="34" charset="0"/>
              <a:buChar char="•"/>
            </a:pPr>
            <a:r>
              <a:rPr lang="fr-FR" sz="1600" dirty="0"/>
              <a:t>IMT-2020 3GPP 5G-SRIT (Annex 4)</a:t>
            </a:r>
            <a:endParaRPr lang="en-US" sz="1600" dirty="0"/>
          </a:p>
          <a:p>
            <a:pPr lvl="2" fontAlgn="t" hangingPunct="0">
              <a:buFont typeface="Arial" panose="020B0604020202020204" pitchFamily="34" charset="0"/>
              <a:buChar char="•"/>
            </a:pPr>
            <a:r>
              <a:rPr lang="fr-FR" sz="1600" dirty="0"/>
              <a:t>E-UTRA/LTE component</a:t>
            </a:r>
            <a:r>
              <a:rPr lang="en-US" sz="1600" dirty="0"/>
              <a:t> </a:t>
            </a:r>
            <a:r>
              <a:rPr lang="en-GB" sz="1600" dirty="0"/>
              <a:t>IMT-2020 3GPP 5G-SRIT (Annex 4)</a:t>
            </a:r>
            <a:r>
              <a:rPr lang="en-US" sz="1600" dirty="0"/>
              <a:t> </a:t>
            </a:r>
            <a:r>
              <a:rPr lang="en-GB" sz="1600" dirty="0"/>
              <a:t>NR component</a:t>
            </a:r>
            <a:endParaRPr lang="en-US" sz="1600" dirty="0"/>
          </a:p>
          <a:p>
            <a:pPr lvl="2" fontAlgn="t" hangingPunct="0">
              <a:buFont typeface="Arial" panose="020B0604020202020204" pitchFamily="34" charset="0"/>
              <a:buChar char="•"/>
            </a:pPr>
            <a:r>
              <a:rPr lang="en-GB" sz="1600" dirty="0"/>
              <a:t>IMT-2020 3GPP 5G-RIT</a:t>
            </a:r>
            <a:r>
              <a:rPr lang="en-US" sz="1600" dirty="0"/>
              <a:t> </a:t>
            </a:r>
            <a:r>
              <a:rPr lang="en-GB" sz="1600" dirty="0"/>
              <a:t>(Annex 4)</a:t>
            </a:r>
            <a:endParaRPr lang="en-US" sz="1600" dirty="0"/>
          </a:p>
          <a:p>
            <a:pPr lvl="2" fontAlgn="t" hangingPunct="0">
              <a:buFont typeface="Arial" panose="020B0604020202020204" pitchFamily="34" charset="0"/>
              <a:buChar char="•"/>
            </a:pPr>
            <a:r>
              <a:rPr lang="en-GB" sz="1600" dirty="0"/>
              <a:t>IMT-2020 5Gi</a:t>
            </a:r>
            <a:r>
              <a:rPr lang="en-US" sz="1600" dirty="0"/>
              <a:t> </a:t>
            </a:r>
            <a:r>
              <a:rPr lang="en-GB" sz="1600" dirty="0"/>
              <a:t>(Annex 4) </a:t>
            </a:r>
            <a:endParaRPr lang="en-US" sz="1600" dirty="0"/>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June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Tree>
    <p:extLst>
      <p:ext uri="{BB962C8B-B14F-4D97-AF65-F5344CB8AC3E}">
        <p14:creationId xmlns:p14="http://schemas.microsoft.com/office/powerpoint/2010/main" val="291928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June 17, 2021</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Huawei Technologies Co., Ltd)</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June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trike="sngStrike" dirty="0">
                <a:solidFill>
                  <a:srgbClr val="FF0000"/>
                </a:solidFill>
              </a:rPr>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June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June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11-21-0986-00-0itu, Proposed modifications to ITU-R M.1450-5, Hassan Yaghoobi (Intel Corp.)</a:t>
            </a:r>
          </a:p>
          <a:p>
            <a:pPr marL="857250" lvl="1" indent="-457200">
              <a:spcBef>
                <a:spcPts val="200"/>
              </a:spcBef>
              <a:buFont typeface="+mj-lt"/>
              <a:buAutoNum type="alphaLcPeriod"/>
              <a:defRPr/>
            </a:pPr>
            <a:r>
              <a:rPr lang="en-US" dirty="0"/>
              <a:t>11-21-0987-00-0itu, Proposed modifications to ITU-R M.1801-2,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of May 2021 Interim  </a:t>
            </a:r>
          </a:p>
          <a:p>
            <a:pPr marL="400050" lvl="1" indent="0">
              <a:spcBef>
                <a:spcPts val="200"/>
              </a:spcBef>
              <a:defRPr/>
            </a:pPr>
            <a:r>
              <a:rPr lang="en-US" altLang="en-US" dirty="0">
                <a:hlinkClick r:id="rId2"/>
              </a:rPr>
              <a:t>https://mentor.ieee.org/802.11/dcn/21/11-21-0715-00-0itu-itu-ahg-minutes-for-may-2021-interim.docx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t>11-21-0986-00-0itu, Proposed modifications to ITU-R M.1450-5, Hassan Yaghoobi (Intel Corp.)</a:t>
            </a:r>
          </a:p>
          <a:p>
            <a:pPr marL="685800" lvl="1">
              <a:spcBef>
                <a:spcPts val="200"/>
              </a:spcBef>
              <a:buFont typeface="Arial" panose="020B0604020202020204" pitchFamily="34" charset="0"/>
              <a:buChar char="•"/>
              <a:defRPr/>
            </a:pPr>
            <a:r>
              <a:rPr lang="en-US" sz="1800" dirty="0">
                <a:hlinkClick r:id="rId3"/>
              </a:rPr>
              <a:t>https://mentor.ieee.org/802.11/dcn/21/11-21-0986-00-0itu-proposed-modifications-to-itu-r-m-1450-5.docx</a:t>
            </a:r>
            <a:r>
              <a:rPr lang="en-US" sz="1800" dirty="0"/>
              <a:t> </a:t>
            </a:r>
          </a:p>
          <a:p>
            <a:pPr marL="457200" indent="-457200">
              <a:spcBef>
                <a:spcPts val="200"/>
              </a:spcBef>
              <a:buFont typeface="+mj-lt"/>
              <a:buAutoNum type="alphaLcPeriod"/>
              <a:defRPr/>
            </a:pPr>
            <a:r>
              <a:rPr lang="en-US" dirty="0"/>
              <a:t>11-21-0987-00-0itu, Proposed modifications to ITU-R M.1801-2, Hassan Yaghoobi (Intel Corp.)</a:t>
            </a:r>
          </a:p>
          <a:p>
            <a:pPr marL="857250" lvl="1" indent="-457200">
              <a:spcBef>
                <a:spcPts val="200"/>
              </a:spcBef>
              <a:buFont typeface="Arial" panose="020B0604020202020204" pitchFamily="34" charset="0"/>
              <a:buChar char="•"/>
              <a:defRPr/>
            </a:pPr>
            <a:r>
              <a:rPr lang="en-US" sz="1800" dirty="0">
                <a:hlinkClick r:id="rId4"/>
              </a:rPr>
              <a:t>https://mentor.ieee.org/802.11/dcn/21/11-21-0987-00-0itu-proposed-modifications-to-itu-r-m-1801-2.docx</a:t>
            </a:r>
            <a:r>
              <a:rPr lang="en-US" sz="1800" dirty="0"/>
              <a:t> </a:t>
            </a:r>
          </a:p>
          <a:p>
            <a:pPr marL="857250" lvl="1" indent="-457200">
              <a:spcBef>
                <a:spcPts val="200"/>
              </a:spcBef>
              <a:buFont typeface="Arial" panose="020B0604020202020204" pitchFamily="34" charset="0"/>
              <a:buChar char="•"/>
              <a:defRPr/>
            </a:pPr>
            <a:endParaRPr lang="en-US" sz="1800" dirty="0"/>
          </a:p>
          <a:p>
            <a:pPr marL="0" indent="0">
              <a:spcBef>
                <a:spcPts val="200"/>
              </a:spcBef>
              <a:defRPr/>
            </a:pPr>
            <a:r>
              <a:rPr lang="en-US" dirty="0"/>
              <a:t>References</a:t>
            </a:r>
            <a:r>
              <a:rPr lang="en-US" sz="2200" dirty="0"/>
              <a:t> </a:t>
            </a:r>
          </a:p>
          <a:p>
            <a:pPr fontAlgn="t">
              <a:buFont typeface="Arial" panose="020B0604020202020204" pitchFamily="34" charset="0"/>
              <a:buChar char="•"/>
            </a:pPr>
            <a:r>
              <a:rPr lang="en-US" sz="2000" b="1" dirty="0">
                <a:hlinkClick r:id="rId5"/>
              </a:rPr>
              <a:t>[ 132 ]</a:t>
            </a:r>
            <a:r>
              <a:rPr lang="en-US" sz="2000" dirty="0"/>
              <a:t> (Rev.1): ITU-R M.1450-5: Draft liaison statement to BWA &amp; RLAN Organizations </a:t>
            </a:r>
          </a:p>
          <a:p>
            <a:pPr lvl="1" fontAlgn="t">
              <a:buFont typeface="Arial" panose="020B0604020202020204" pitchFamily="34" charset="0"/>
              <a:buChar char="•"/>
            </a:pPr>
            <a:r>
              <a:rPr lang="en-US" sz="1800" dirty="0">
                <a:hlinkClick r:id="rId6"/>
              </a:rPr>
              <a:t>https://mentor.ieee.org/802.18/dcn/21/18-21-0057-00-0000-request-for-input-itu-r-m-1450-5.docx</a:t>
            </a:r>
            <a:r>
              <a:rPr lang="en-US" sz="1800" dirty="0"/>
              <a:t> </a:t>
            </a:r>
          </a:p>
          <a:p>
            <a:pPr fontAlgn="t">
              <a:buFont typeface="Arial" panose="020B0604020202020204" pitchFamily="34" charset="0"/>
              <a:buChar char="•"/>
            </a:pPr>
            <a:r>
              <a:rPr lang="en-US" sz="2000" b="1" dirty="0">
                <a:hlinkClick r:id="rId7"/>
              </a:rPr>
              <a:t>[ 135 ]</a:t>
            </a:r>
            <a:r>
              <a:rPr lang="en-US" sz="2000" dirty="0"/>
              <a:t> (Rev.1): ITU-R M.1801-2: Draft liaison statement to BWA &amp; RLAN Organizations  </a:t>
            </a:r>
          </a:p>
          <a:p>
            <a:pPr lvl="1" fontAlgn="t">
              <a:buFont typeface="Arial" panose="020B0604020202020204" pitchFamily="34" charset="0"/>
              <a:buChar char="•"/>
            </a:pPr>
            <a:r>
              <a:rPr lang="en-US" sz="1800" dirty="0">
                <a:hlinkClick r:id="rId8"/>
              </a:rPr>
              <a:t>https://mentor.ieee.org/802.18/dcn/21/18-21-0058-00-0000-request-for-input-itu-r-m-1801-2.docx</a:t>
            </a:r>
            <a:r>
              <a:rPr lang="en-US" sz="1800" dirty="0"/>
              <a:t>     </a:t>
            </a:r>
            <a:endParaRPr lang="en-US" sz="18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48409</TotalTime>
  <Words>2283</Words>
  <Application>Microsoft Office PowerPoint</Application>
  <PresentationFormat>Widescreen</PresentationFormat>
  <Paragraphs>217</Paragraphs>
  <Slides>17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Updates from ITU-R WP 5A</vt:lpstr>
      <vt:lpstr>Plan for Going Forward, New Business, Next Meeting</vt:lpstr>
      <vt:lpstr>Appendix</vt:lpstr>
      <vt:lpstr>Backup</vt:lpstr>
      <vt:lpstr>Updates from ITU-R WP 5A</vt:lpstr>
      <vt:lpstr>Updates from ITU-R WP 5A</vt:lpstr>
      <vt:lpstr>Updates from ITU-R WP 5A</vt:lpstr>
      <vt:lpstr>Updates from ITU-R WP 5A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498</cp:revision>
  <cp:lastPrinted>1601-01-01T00:00:00Z</cp:lastPrinted>
  <dcterms:created xsi:type="dcterms:W3CDTF">2017-06-02T20:57:23Z</dcterms:created>
  <dcterms:modified xsi:type="dcterms:W3CDTF">2021-06-17T03:53:18Z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