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7" r:id="rId6"/>
    <p:sldId id="265" r:id="rId7"/>
    <p:sldId id="368" r:id="rId8"/>
    <p:sldId id="268" r:id="rId9"/>
    <p:sldId id="280" r:id="rId10"/>
    <p:sldId id="266" r:id="rId11"/>
    <p:sldId id="370" r:id="rId12"/>
    <p:sldId id="261" r:id="rId13"/>
    <p:sldId id="376" r:id="rId14"/>
    <p:sldId id="369" r:id="rId15"/>
    <p:sldId id="365" r:id="rId16"/>
    <p:sldId id="375" r:id="rId17"/>
    <p:sldId id="371" r:id="rId18"/>
    <p:sldId id="372" r:id="rId19"/>
    <p:sldId id="373" r:id="rId20"/>
    <p:sldId id="37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97A636-AFCE-4F44-9236-7BC6EF234A2B}" v="20" dt="2021-06-17T03:52:44.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6697A636-AFCE-4F44-9236-7BC6EF234A2B}"/>
    <pc:docChg chg="custSel addSld delSld modSld modMainMaster">
      <pc:chgData name="Yaghoobi, Hassan" userId="3e33afe7-62c8-4ade-8476-f73fe399f31e" providerId="ADAL" clId="{6697A636-AFCE-4F44-9236-7BC6EF234A2B}" dt="2021-06-17T03:53:13.511" v="400" actId="404"/>
      <pc:docMkLst>
        <pc:docMk/>
      </pc:docMkLst>
      <pc:sldChg chg="modSp mod">
        <pc:chgData name="Yaghoobi, Hassan" userId="3e33afe7-62c8-4ade-8476-f73fe399f31e" providerId="ADAL" clId="{6697A636-AFCE-4F44-9236-7BC6EF234A2B}" dt="2021-06-17T03:44:38.557" v="152" actId="313"/>
        <pc:sldMkLst>
          <pc:docMk/>
          <pc:sldMk cId="0" sldId="256"/>
        </pc:sldMkLst>
        <pc:spChg chg="mod">
          <ac:chgData name="Yaghoobi, Hassan" userId="3e33afe7-62c8-4ade-8476-f73fe399f31e" providerId="ADAL" clId="{6697A636-AFCE-4F44-9236-7BC6EF234A2B}" dt="2021-06-17T03:44:38.557" v="152" actId="313"/>
          <ac:spMkLst>
            <pc:docMk/>
            <pc:sldMk cId="0" sldId="256"/>
            <ac:spMk id="6" creationId="{00000000-0000-0000-0000-000000000000}"/>
          </ac:spMkLst>
        </pc:spChg>
        <pc:spChg chg="mod">
          <ac:chgData name="Yaghoobi, Hassan" userId="3e33afe7-62c8-4ade-8476-f73fe399f31e" providerId="ADAL" clId="{6697A636-AFCE-4F44-9236-7BC6EF234A2B}" dt="2021-06-17T03:36:51.511" v="3" actId="20577"/>
          <ac:spMkLst>
            <pc:docMk/>
            <pc:sldMk cId="0" sldId="256"/>
            <ac:spMk id="3074" creationId="{00000000-0000-0000-0000-000000000000}"/>
          </ac:spMkLst>
        </pc:spChg>
      </pc:sldChg>
      <pc:sldChg chg="modSp mod">
        <pc:chgData name="Yaghoobi, Hassan" userId="3e33afe7-62c8-4ade-8476-f73fe399f31e" providerId="ADAL" clId="{6697A636-AFCE-4F44-9236-7BC6EF234A2B}" dt="2021-06-17T03:44:40.053" v="153" actId="313"/>
        <pc:sldMkLst>
          <pc:docMk/>
          <pc:sldMk cId="0" sldId="257"/>
        </pc:sldMkLst>
        <pc:spChg chg="mod">
          <ac:chgData name="Yaghoobi, Hassan" userId="3e33afe7-62c8-4ade-8476-f73fe399f31e" providerId="ADAL" clId="{6697A636-AFCE-4F44-9236-7BC6EF234A2B}" dt="2021-06-17T03:44:40.053" v="153" actId="313"/>
          <ac:spMkLst>
            <pc:docMk/>
            <pc:sldMk cId="0" sldId="257"/>
            <ac:spMk id="4" creationId="{00000000-0000-0000-0000-000000000000}"/>
          </ac:spMkLst>
        </pc:spChg>
        <pc:spChg chg="mod">
          <ac:chgData name="Yaghoobi, Hassan" userId="3e33afe7-62c8-4ade-8476-f73fe399f31e" providerId="ADAL" clId="{6697A636-AFCE-4F44-9236-7BC6EF234A2B}" dt="2021-06-17T03:39:09.106" v="29" actId="20577"/>
          <ac:spMkLst>
            <pc:docMk/>
            <pc:sldMk cId="0" sldId="257"/>
            <ac:spMk id="4098" creationId="{00000000-0000-0000-0000-000000000000}"/>
          </ac:spMkLst>
        </pc:spChg>
      </pc:sldChg>
      <pc:sldChg chg="modSp mod">
        <pc:chgData name="Yaghoobi, Hassan" userId="3e33afe7-62c8-4ade-8476-f73fe399f31e" providerId="ADAL" clId="{6697A636-AFCE-4F44-9236-7BC6EF234A2B}" dt="2021-06-17T03:53:13.511" v="400" actId="404"/>
        <pc:sldMkLst>
          <pc:docMk/>
          <pc:sldMk cId="0" sldId="261"/>
        </pc:sldMkLst>
        <pc:spChg chg="mod">
          <ac:chgData name="Yaghoobi, Hassan" userId="3e33afe7-62c8-4ade-8476-f73fe399f31e" providerId="ADAL" clId="{6697A636-AFCE-4F44-9236-7BC6EF234A2B}" dt="2021-06-17T03:44:23.295" v="135" actId="313"/>
          <ac:spMkLst>
            <pc:docMk/>
            <pc:sldMk cId="0" sldId="261"/>
            <ac:spMk id="7" creationId="{00000000-0000-0000-0000-000000000000}"/>
          </ac:spMkLst>
        </pc:spChg>
        <pc:spChg chg="mod">
          <ac:chgData name="Yaghoobi, Hassan" userId="3e33afe7-62c8-4ade-8476-f73fe399f31e" providerId="ADAL" clId="{6697A636-AFCE-4F44-9236-7BC6EF234A2B}" dt="2021-06-17T03:53:13.511" v="400" actId="404"/>
          <ac:spMkLst>
            <pc:docMk/>
            <pc:sldMk cId="0" sldId="261"/>
            <ac:spMk id="5122" creationId="{00000000-0000-0000-0000-000000000000}"/>
          </ac:spMkLst>
        </pc:spChg>
      </pc:sldChg>
      <pc:sldChg chg="modSp mod">
        <pc:chgData name="Yaghoobi, Hassan" userId="3e33afe7-62c8-4ade-8476-f73fe399f31e" providerId="ADAL" clId="{6697A636-AFCE-4F44-9236-7BC6EF234A2B}" dt="2021-06-17T03:44:41.338" v="154" actId="313"/>
        <pc:sldMkLst>
          <pc:docMk/>
          <pc:sldMk cId="3512326192" sldId="265"/>
        </pc:sldMkLst>
        <pc:spChg chg="mod">
          <ac:chgData name="Yaghoobi, Hassan" userId="3e33afe7-62c8-4ade-8476-f73fe399f31e" providerId="ADAL" clId="{6697A636-AFCE-4F44-9236-7BC6EF234A2B}" dt="2021-06-17T03:44:41.338" v="154" actId="313"/>
          <ac:spMkLst>
            <pc:docMk/>
            <pc:sldMk cId="3512326192" sldId="265"/>
            <ac:spMk id="2" creationId="{00000000-0000-0000-0000-000000000000}"/>
          </ac:spMkLst>
        </pc:spChg>
      </pc:sldChg>
      <pc:sldChg chg="modSp mod">
        <pc:chgData name="Yaghoobi, Hassan" userId="3e33afe7-62c8-4ade-8476-f73fe399f31e" providerId="ADAL" clId="{6697A636-AFCE-4F44-9236-7BC6EF234A2B}" dt="2021-06-17T03:44:47.601" v="158" actId="313"/>
        <pc:sldMkLst>
          <pc:docMk/>
          <pc:sldMk cId="2555810336" sldId="266"/>
        </pc:sldMkLst>
        <pc:spChg chg="mod">
          <ac:chgData name="Yaghoobi, Hassan" userId="3e33afe7-62c8-4ade-8476-f73fe399f31e" providerId="ADAL" clId="{6697A636-AFCE-4F44-9236-7BC6EF234A2B}" dt="2021-06-17T03:44:47.601" v="158" actId="313"/>
          <ac:spMkLst>
            <pc:docMk/>
            <pc:sldMk cId="2555810336" sldId="266"/>
            <ac:spMk id="2" creationId="{00000000-0000-0000-0000-000000000000}"/>
          </ac:spMkLst>
        </pc:spChg>
        <pc:spChg chg="mod">
          <ac:chgData name="Yaghoobi, Hassan" userId="3e33afe7-62c8-4ade-8476-f73fe399f31e" providerId="ADAL" clId="{6697A636-AFCE-4F44-9236-7BC6EF234A2B}" dt="2021-06-17T03:42:01.423" v="90" actId="20577"/>
          <ac:spMkLst>
            <pc:docMk/>
            <pc:sldMk cId="2555810336" sldId="266"/>
            <ac:spMk id="20483" creationId="{00000000-0000-0000-0000-000000000000}"/>
          </ac:spMkLst>
        </pc:spChg>
      </pc:sldChg>
      <pc:sldChg chg="modSp mod">
        <pc:chgData name="Yaghoobi, Hassan" userId="3e33afe7-62c8-4ade-8476-f73fe399f31e" providerId="ADAL" clId="{6697A636-AFCE-4F44-9236-7BC6EF234A2B}" dt="2021-06-17T03:44:46.192" v="156" actId="313"/>
        <pc:sldMkLst>
          <pc:docMk/>
          <pc:sldMk cId="1268977485" sldId="268"/>
        </pc:sldMkLst>
        <pc:spChg chg="mod">
          <ac:chgData name="Yaghoobi, Hassan" userId="3e33afe7-62c8-4ade-8476-f73fe399f31e" providerId="ADAL" clId="{6697A636-AFCE-4F44-9236-7BC6EF234A2B}" dt="2021-06-17T03:44:46.192" v="156" actId="313"/>
          <ac:spMkLst>
            <pc:docMk/>
            <pc:sldMk cId="1268977485" sldId="268"/>
            <ac:spMk id="2" creationId="{00000000-0000-0000-0000-000000000000}"/>
          </ac:spMkLst>
        </pc:spChg>
      </pc:sldChg>
      <pc:sldChg chg="modSp mod">
        <pc:chgData name="Yaghoobi, Hassan" userId="3e33afe7-62c8-4ade-8476-f73fe399f31e" providerId="ADAL" clId="{6697A636-AFCE-4F44-9236-7BC6EF234A2B}" dt="2021-06-17T03:44:46.897" v="157" actId="313"/>
        <pc:sldMkLst>
          <pc:docMk/>
          <pc:sldMk cId="1943740662" sldId="280"/>
        </pc:sldMkLst>
        <pc:spChg chg="mod">
          <ac:chgData name="Yaghoobi, Hassan" userId="3e33afe7-62c8-4ade-8476-f73fe399f31e" providerId="ADAL" clId="{6697A636-AFCE-4F44-9236-7BC6EF234A2B}" dt="2021-06-17T03:44:46.897" v="157" actId="313"/>
          <ac:spMkLst>
            <pc:docMk/>
            <pc:sldMk cId="1943740662" sldId="280"/>
            <ac:spMk id="5" creationId="{00000000-0000-0000-0000-000000000000}"/>
          </ac:spMkLst>
        </pc:spChg>
      </pc:sldChg>
      <pc:sldChg chg="modSp mod">
        <pc:chgData name="Yaghoobi, Hassan" userId="3e33afe7-62c8-4ade-8476-f73fe399f31e" providerId="ADAL" clId="{6697A636-AFCE-4F44-9236-7BC6EF234A2B}" dt="2021-06-17T03:44:30.719" v="141" actId="313"/>
        <pc:sldMkLst>
          <pc:docMk/>
          <pc:sldMk cId="38427134" sldId="365"/>
        </pc:sldMkLst>
        <pc:spChg chg="mod">
          <ac:chgData name="Yaghoobi, Hassan" userId="3e33afe7-62c8-4ade-8476-f73fe399f31e" providerId="ADAL" clId="{6697A636-AFCE-4F44-9236-7BC6EF234A2B}" dt="2021-06-17T03:44:30.719" v="141" actId="313"/>
          <ac:spMkLst>
            <pc:docMk/>
            <pc:sldMk cId="38427134" sldId="365"/>
            <ac:spMk id="4" creationId="{00000000-0000-0000-0000-000000000000}"/>
          </ac:spMkLst>
        </pc:spChg>
      </pc:sldChg>
      <pc:sldChg chg="modSp mod">
        <pc:chgData name="Yaghoobi, Hassan" userId="3e33afe7-62c8-4ade-8476-f73fe399f31e" providerId="ADAL" clId="{6697A636-AFCE-4F44-9236-7BC6EF234A2B}" dt="2021-06-17T03:44:42.281" v="155" actId="313"/>
        <pc:sldMkLst>
          <pc:docMk/>
          <pc:sldMk cId="18803189" sldId="368"/>
        </pc:sldMkLst>
        <pc:spChg chg="mod">
          <ac:chgData name="Yaghoobi, Hassan" userId="3e33afe7-62c8-4ade-8476-f73fe399f31e" providerId="ADAL" clId="{6697A636-AFCE-4F44-9236-7BC6EF234A2B}" dt="2021-06-17T03:44:42.281" v="155" actId="313"/>
          <ac:spMkLst>
            <pc:docMk/>
            <pc:sldMk cId="18803189" sldId="368"/>
            <ac:spMk id="3" creationId="{4DEDC840-3D08-462E-8EE4-982DE5C72FFD}"/>
          </ac:spMkLst>
        </pc:spChg>
      </pc:sldChg>
      <pc:sldChg chg="modSp mod">
        <pc:chgData name="Yaghoobi, Hassan" userId="3e33afe7-62c8-4ade-8476-f73fe399f31e" providerId="ADAL" clId="{6697A636-AFCE-4F44-9236-7BC6EF234A2B}" dt="2021-06-17T03:50:19.744" v="367" actId="20577"/>
        <pc:sldMkLst>
          <pc:docMk/>
          <pc:sldMk cId="81732721" sldId="369"/>
        </pc:sldMkLst>
        <pc:spChg chg="mod">
          <ac:chgData name="Yaghoobi, Hassan" userId="3e33afe7-62c8-4ade-8476-f73fe399f31e" providerId="ADAL" clId="{6697A636-AFCE-4F44-9236-7BC6EF234A2B}" dt="2021-06-17T03:44:26.309" v="140" actId="313"/>
          <ac:spMkLst>
            <pc:docMk/>
            <pc:sldMk cId="81732721" sldId="369"/>
            <ac:spMk id="4" creationId="{00000000-0000-0000-0000-000000000000}"/>
          </ac:spMkLst>
        </pc:spChg>
        <pc:spChg chg="mod">
          <ac:chgData name="Yaghoobi, Hassan" userId="3e33afe7-62c8-4ade-8476-f73fe399f31e" providerId="ADAL" clId="{6697A636-AFCE-4F44-9236-7BC6EF234A2B}" dt="2021-06-17T03:50:19.744" v="367" actId="20577"/>
          <ac:spMkLst>
            <pc:docMk/>
            <pc:sldMk cId="81732721" sldId="369"/>
            <ac:spMk id="6147" creationId="{00000000-0000-0000-0000-000000000000}"/>
          </ac:spMkLst>
        </pc:spChg>
      </pc:sldChg>
      <pc:sldChg chg="modSp mod">
        <pc:chgData name="Yaghoobi, Hassan" userId="3e33afe7-62c8-4ade-8476-f73fe399f31e" providerId="ADAL" clId="{6697A636-AFCE-4F44-9236-7BC6EF234A2B}" dt="2021-06-17T03:44:22.599" v="134" actId="313"/>
        <pc:sldMkLst>
          <pc:docMk/>
          <pc:sldMk cId="3880020426" sldId="370"/>
        </pc:sldMkLst>
        <pc:spChg chg="mod">
          <ac:chgData name="Yaghoobi, Hassan" userId="3e33afe7-62c8-4ade-8476-f73fe399f31e" providerId="ADAL" clId="{6697A636-AFCE-4F44-9236-7BC6EF234A2B}" dt="2021-06-17T03:44:22.599" v="134" actId="313"/>
          <ac:spMkLst>
            <pc:docMk/>
            <pc:sldMk cId="3880020426" sldId="370"/>
            <ac:spMk id="2" creationId="{00000000-0000-0000-0000-000000000000}"/>
          </ac:spMkLst>
        </pc:spChg>
        <pc:spChg chg="mod">
          <ac:chgData name="Yaghoobi, Hassan" userId="3e33afe7-62c8-4ade-8476-f73fe399f31e" providerId="ADAL" clId="{6697A636-AFCE-4F44-9236-7BC6EF234A2B}" dt="2021-06-17T03:43:15.086" v="125" actId="20577"/>
          <ac:spMkLst>
            <pc:docMk/>
            <pc:sldMk cId="3880020426" sldId="370"/>
            <ac:spMk id="18435" creationId="{00000000-0000-0000-0000-000000000000}"/>
          </ac:spMkLst>
        </pc:spChg>
      </pc:sldChg>
      <pc:sldChg chg="modSp del mod">
        <pc:chgData name="Yaghoobi, Hassan" userId="3e33afe7-62c8-4ade-8476-f73fe399f31e" providerId="ADAL" clId="{6697A636-AFCE-4F44-9236-7BC6EF234A2B}" dt="2021-06-17T03:46:59.173" v="184" actId="2696"/>
        <pc:sldMkLst>
          <pc:docMk/>
          <pc:sldMk cId="2814735889" sldId="371"/>
        </pc:sldMkLst>
        <pc:spChg chg="mod">
          <ac:chgData name="Yaghoobi, Hassan" userId="3e33afe7-62c8-4ade-8476-f73fe399f31e" providerId="ADAL" clId="{6697A636-AFCE-4F44-9236-7BC6EF234A2B}" dt="2021-06-17T03:44:23.905" v="136" actId="313"/>
          <ac:spMkLst>
            <pc:docMk/>
            <pc:sldMk cId="2814735889" sldId="371"/>
            <ac:spMk id="4" creationId="{00000000-0000-0000-0000-000000000000}"/>
          </ac:spMkLst>
        </pc:spChg>
      </pc:sldChg>
      <pc:sldChg chg="modSp del mod">
        <pc:chgData name="Yaghoobi, Hassan" userId="3e33afe7-62c8-4ade-8476-f73fe399f31e" providerId="ADAL" clId="{6697A636-AFCE-4F44-9236-7BC6EF234A2B}" dt="2021-06-17T03:46:59.173" v="184" actId="2696"/>
        <pc:sldMkLst>
          <pc:docMk/>
          <pc:sldMk cId="991118395" sldId="372"/>
        </pc:sldMkLst>
        <pc:spChg chg="mod">
          <ac:chgData name="Yaghoobi, Hassan" userId="3e33afe7-62c8-4ade-8476-f73fe399f31e" providerId="ADAL" clId="{6697A636-AFCE-4F44-9236-7BC6EF234A2B}" dt="2021-06-17T03:44:24.485" v="137" actId="313"/>
          <ac:spMkLst>
            <pc:docMk/>
            <pc:sldMk cId="991118395" sldId="372"/>
            <ac:spMk id="4" creationId="{00000000-0000-0000-0000-000000000000}"/>
          </ac:spMkLst>
        </pc:spChg>
      </pc:sldChg>
      <pc:sldChg chg="modSp del mod">
        <pc:chgData name="Yaghoobi, Hassan" userId="3e33afe7-62c8-4ade-8476-f73fe399f31e" providerId="ADAL" clId="{6697A636-AFCE-4F44-9236-7BC6EF234A2B}" dt="2021-06-17T03:46:59.173" v="184" actId="2696"/>
        <pc:sldMkLst>
          <pc:docMk/>
          <pc:sldMk cId="1197050684" sldId="373"/>
        </pc:sldMkLst>
        <pc:spChg chg="mod">
          <ac:chgData name="Yaghoobi, Hassan" userId="3e33afe7-62c8-4ade-8476-f73fe399f31e" providerId="ADAL" clId="{6697A636-AFCE-4F44-9236-7BC6EF234A2B}" dt="2021-06-17T03:44:25.065" v="138" actId="313"/>
          <ac:spMkLst>
            <pc:docMk/>
            <pc:sldMk cId="1197050684" sldId="373"/>
            <ac:spMk id="4" creationId="{00000000-0000-0000-0000-000000000000}"/>
          </ac:spMkLst>
        </pc:spChg>
      </pc:sldChg>
      <pc:sldChg chg="modSp del mod">
        <pc:chgData name="Yaghoobi, Hassan" userId="3e33afe7-62c8-4ade-8476-f73fe399f31e" providerId="ADAL" clId="{6697A636-AFCE-4F44-9236-7BC6EF234A2B}" dt="2021-06-17T03:46:59.173" v="184" actId="2696"/>
        <pc:sldMkLst>
          <pc:docMk/>
          <pc:sldMk cId="2410599013" sldId="374"/>
        </pc:sldMkLst>
        <pc:spChg chg="mod">
          <ac:chgData name="Yaghoobi, Hassan" userId="3e33afe7-62c8-4ade-8476-f73fe399f31e" providerId="ADAL" clId="{6697A636-AFCE-4F44-9236-7BC6EF234A2B}" dt="2021-06-17T03:44:25.676" v="139" actId="313"/>
          <ac:spMkLst>
            <pc:docMk/>
            <pc:sldMk cId="2410599013" sldId="374"/>
            <ac:spMk id="4" creationId="{00000000-0000-0000-0000-000000000000}"/>
          </ac:spMkLst>
        </pc:spChg>
      </pc:sldChg>
      <pc:sldChg chg="modSp new mod">
        <pc:chgData name="Yaghoobi, Hassan" userId="3e33afe7-62c8-4ade-8476-f73fe399f31e" providerId="ADAL" clId="{6697A636-AFCE-4F44-9236-7BC6EF234A2B}" dt="2021-06-17T03:46:43.838" v="183" actId="20577"/>
        <pc:sldMkLst>
          <pc:docMk/>
          <pc:sldMk cId="1387349771" sldId="375"/>
        </pc:sldMkLst>
        <pc:spChg chg="mod">
          <ac:chgData name="Yaghoobi, Hassan" userId="3e33afe7-62c8-4ade-8476-f73fe399f31e" providerId="ADAL" clId="{6697A636-AFCE-4F44-9236-7BC6EF234A2B}" dt="2021-06-17T03:46:43.838" v="183" actId="20577"/>
          <ac:spMkLst>
            <pc:docMk/>
            <pc:sldMk cId="1387349771" sldId="375"/>
            <ac:spMk id="2" creationId="{297FFEFE-D360-42CA-B333-0CA48D46415F}"/>
          </ac:spMkLst>
        </pc:spChg>
      </pc:sldChg>
      <pc:sldChg chg="modSp mod">
        <pc:chgData name="Yaghoobi, Hassan" userId="3e33afe7-62c8-4ade-8476-f73fe399f31e" providerId="ADAL" clId="{6697A636-AFCE-4F44-9236-7BC6EF234A2B}" dt="2021-06-17T03:47:36.075" v="249" actId="20577"/>
        <pc:sldMkLst>
          <pc:docMk/>
          <pc:sldMk cId="3627640090" sldId="376"/>
        </pc:sldMkLst>
        <pc:spChg chg="mod">
          <ac:chgData name="Yaghoobi, Hassan" userId="3e33afe7-62c8-4ade-8476-f73fe399f31e" providerId="ADAL" clId="{6697A636-AFCE-4F44-9236-7BC6EF234A2B}" dt="2021-06-17T03:47:36.075" v="249" actId="20577"/>
          <ac:spMkLst>
            <pc:docMk/>
            <pc:sldMk cId="3627640090" sldId="376"/>
            <ac:spMk id="6147" creationId="{00000000-0000-0000-0000-000000000000}"/>
          </ac:spMkLst>
        </pc:spChg>
      </pc:sldChg>
      <pc:sldMasterChg chg="modSp mod modSldLayout">
        <pc:chgData name="Yaghoobi, Hassan" userId="3e33afe7-62c8-4ade-8476-f73fe399f31e" providerId="ADAL" clId="{6697A636-AFCE-4F44-9236-7BC6EF234A2B}" dt="2021-06-17T03:44:37.299" v="151" actId="313"/>
        <pc:sldMasterMkLst>
          <pc:docMk/>
          <pc:sldMasterMk cId="0" sldId="2147483648"/>
        </pc:sldMasterMkLst>
        <pc:spChg chg="mod">
          <ac:chgData name="Yaghoobi, Hassan" userId="3e33afe7-62c8-4ade-8476-f73fe399f31e" providerId="ADAL" clId="{6697A636-AFCE-4F44-9236-7BC6EF234A2B}" dt="2021-06-17T03:43:44.677" v="133" actId="20577"/>
          <ac:spMkLst>
            <pc:docMk/>
            <pc:sldMasterMk cId="0" sldId="2147483648"/>
            <ac:spMk id="10" creationId="{00000000-0000-0000-0000-000000000000}"/>
          </ac:spMkLst>
        </pc:spChg>
        <pc:spChg chg="mod">
          <ac:chgData name="Yaghoobi, Hassan" userId="3e33afe7-62c8-4ade-8476-f73fe399f31e" providerId="ADAL" clId="{6697A636-AFCE-4F44-9236-7BC6EF234A2B}" dt="2021-06-17T03:44:31.548" v="142" actId="313"/>
          <ac:spMkLst>
            <pc:docMk/>
            <pc:sldMasterMk cId="0" sldId="2147483648"/>
            <ac:spMk id="1027" creationId="{00000000-0000-0000-0000-000000000000}"/>
          </ac:spMkLst>
        </pc:spChg>
        <pc:sldLayoutChg chg="modSp mod">
          <pc:chgData name="Yaghoobi, Hassan" userId="3e33afe7-62c8-4ade-8476-f73fe399f31e" providerId="ADAL" clId="{6697A636-AFCE-4F44-9236-7BC6EF234A2B}" dt="2021-06-17T03:44:32.224" v="143" actId="313"/>
          <pc:sldLayoutMkLst>
            <pc:docMk/>
            <pc:sldMasterMk cId="0" sldId="2147483648"/>
            <pc:sldLayoutMk cId="0" sldId="2147483649"/>
          </pc:sldLayoutMkLst>
          <pc:spChg chg="mod">
            <ac:chgData name="Yaghoobi, Hassan" userId="3e33afe7-62c8-4ade-8476-f73fe399f31e" providerId="ADAL" clId="{6697A636-AFCE-4F44-9236-7BC6EF234A2B}" dt="2021-06-17T03:44:32.224" v="143"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6697A636-AFCE-4F44-9236-7BC6EF234A2B}" dt="2021-06-17T03:44:32.891" v="144" actId="313"/>
          <pc:sldLayoutMkLst>
            <pc:docMk/>
            <pc:sldMasterMk cId="0" sldId="2147483648"/>
            <pc:sldLayoutMk cId="0" sldId="2147483650"/>
          </pc:sldLayoutMkLst>
          <pc:spChg chg="mod">
            <ac:chgData name="Yaghoobi, Hassan" userId="3e33afe7-62c8-4ade-8476-f73fe399f31e" providerId="ADAL" clId="{6697A636-AFCE-4F44-9236-7BC6EF234A2B}" dt="2021-06-17T03:44:32.891" v="144"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6697A636-AFCE-4F44-9236-7BC6EF234A2B}" dt="2021-06-17T03:44:33.539" v="145" actId="313"/>
          <pc:sldLayoutMkLst>
            <pc:docMk/>
            <pc:sldMasterMk cId="0" sldId="2147483648"/>
            <pc:sldLayoutMk cId="0" sldId="2147483651"/>
          </pc:sldLayoutMkLst>
          <pc:spChg chg="mod">
            <ac:chgData name="Yaghoobi, Hassan" userId="3e33afe7-62c8-4ade-8476-f73fe399f31e" providerId="ADAL" clId="{6697A636-AFCE-4F44-9236-7BC6EF234A2B}" dt="2021-06-17T03:44:33.539" v="145"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6697A636-AFCE-4F44-9236-7BC6EF234A2B}" dt="2021-06-17T03:44:34.213" v="146" actId="313"/>
          <pc:sldLayoutMkLst>
            <pc:docMk/>
            <pc:sldMasterMk cId="0" sldId="2147483648"/>
            <pc:sldLayoutMk cId="0" sldId="2147483652"/>
          </pc:sldLayoutMkLst>
          <pc:spChg chg="mod">
            <ac:chgData name="Yaghoobi, Hassan" userId="3e33afe7-62c8-4ade-8476-f73fe399f31e" providerId="ADAL" clId="{6697A636-AFCE-4F44-9236-7BC6EF234A2B}" dt="2021-06-17T03:44:34.213" v="146"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6697A636-AFCE-4F44-9236-7BC6EF234A2B}" dt="2021-06-17T03:44:34.864" v="147" actId="313"/>
          <pc:sldLayoutMkLst>
            <pc:docMk/>
            <pc:sldMasterMk cId="0" sldId="2147483648"/>
            <pc:sldLayoutMk cId="0" sldId="2147483653"/>
          </pc:sldLayoutMkLst>
          <pc:spChg chg="mod">
            <ac:chgData name="Yaghoobi, Hassan" userId="3e33afe7-62c8-4ade-8476-f73fe399f31e" providerId="ADAL" clId="{6697A636-AFCE-4F44-9236-7BC6EF234A2B}" dt="2021-06-17T03:44:34.864" v="147"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6697A636-AFCE-4F44-9236-7BC6EF234A2B}" dt="2021-06-17T03:44:35.472" v="148" actId="313"/>
          <pc:sldLayoutMkLst>
            <pc:docMk/>
            <pc:sldMasterMk cId="0" sldId="2147483648"/>
            <pc:sldLayoutMk cId="0" sldId="2147483654"/>
          </pc:sldLayoutMkLst>
          <pc:spChg chg="mod">
            <ac:chgData name="Yaghoobi, Hassan" userId="3e33afe7-62c8-4ade-8476-f73fe399f31e" providerId="ADAL" clId="{6697A636-AFCE-4F44-9236-7BC6EF234A2B}" dt="2021-06-17T03:44:35.472" v="148"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6697A636-AFCE-4F44-9236-7BC6EF234A2B}" dt="2021-06-17T03:44:36.085" v="149" actId="313"/>
          <pc:sldLayoutMkLst>
            <pc:docMk/>
            <pc:sldMasterMk cId="0" sldId="2147483648"/>
            <pc:sldLayoutMk cId="0" sldId="2147483655"/>
          </pc:sldLayoutMkLst>
          <pc:spChg chg="mod">
            <ac:chgData name="Yaghoobi, Hassan" userId="3e33afe7-62c8-4ade-8476-f73fe399f31e" providerId="ADAL" clId="{6697A636-AFCE-4F44-9236-7BC6EF234A2B}" dt="2021-06-17T03:44:36.085" v="149"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6697A636-AFCE-4F44-9236-7BC6EF234A2B}" dt="2021-06-17T03:44:36.693" v="150" actId="313"/>
          <pc:sldLayoutMkLst>
            <pc:docMk/>
            <pc:sldMasterMk cId="0" sldId="2147483648"/>
            <pc:sldLayoutMk cId="0" sldId="2147483658"/>
          </pc:sldLayoutMkLst>
          <pc:spChg chg="mod">
            <ac:chgData name="Yaghoobi, Hassan" userId="3e33afe7-62c8-4ade-8476-f73fe399f31e" providerId="ADAL" clId="{6697A636-AFCE-4F44-9236-7BC6EF234A2B}" dt="2021-06-17T03:44:36.693" v="150"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6697A636-AFCE-4F44-9236-7BC6EF234A2B}" dt="2021-06-17T03:44:37.299" v="151" actId="313"/>
          <pc:sldLayoutMkLst>
            <pc:docMk/>
            <pc:sldMasterMk cId="0" sldId="2147483648"/>
            <pc:sldLayoutMk cId="0" sldId="2147483659"/>
          </pc:sldLayoutMkLst>
          <pc:spChg chg="mod">
            <ac:chgData name="Yaghoobi, Hassan" userId="3e33afe7-62c8-4ade-8476-f73fe399f31e" providerId="ADAL" clId="{6697A636-AFCE-4F44-9236-7BC6EF234A2B}" dt="2021-06-17T03:44:37.299" v="151"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6/16/2021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0988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715-00-0itu-itu-ahg-minutes-for-may-2021-interim.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8/dcn/21/18-21-0058-00-0000-request-for-input-itu-r-m-1801-2.docx" TargetMode="External"/><Relationship Id="rId3" Type="http://schemas.openxmlformats.org/officeDocument/2006/relationships/hyperlink" Target="https://mentor.ieee.org/802.11/dcn/21/11-21-0986-00-0itu-proposed-modifications-to-itu-r-m-1450-5.docx"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8/dcn/21/18-21-0057-00-0000-request-for-input-itu-r-m-1450-5.docx" TargetMode="External"/><Relationship Id="rId5" Type="http://schemas.openxmlformats.org/officeDocument/2006/relationships/hyperlink" Target="https://www.itu.int/md/meetingdoc.asp?lang=en&amp;parent=R19-WP5A-210428-TD-0132" TargetMode="External"/><Relationship Id="rId4" Type="http://schemas.openxmlformats.org/officeDocument/2006/relationships/hyperlink" Target="https://mentor.ieee.org/802.11/dcn/21/11-21-0987-00-0itu-proposed-modifications-to-itu-r-m-18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June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No update after May 2021 AHG meeting</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362764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discuss and finalize 802.11 contributions on proposed modifications to M.1450 and M.1801</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7/15/2021, 7-9PM EST</a:t>
            </a:r>
          </a:p>
          <a:p>
            <a:pPr marL="342900" lvl="2" indent="-342900">
              <a:spcBef>
                <a:spcPts val="300"/>
              </a:spcBef>
              <a:spcAft>
                <a:spcPts val="0"/>
              </a:spcAft>
              <a:buFont typeface="Arial" panose="020B0604020202020204" pitchFamily="34" charset="0"/>
              <a:buChar char="•"/>
              <a:defRPr/>
            </a:pPr>
            <a:r>
              <a:rPr lang="en-US" sz="26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June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3590103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891158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83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M.1801-2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June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291928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June 17, 2021</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Huawei Technologies Co., Ltd)</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June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June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June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11-21-0986-00-0itu, Proposed modifications to ITU-R M.1450-5, Hassan Yaghoobi (Intel Corp.)</a:t>
            </a:r>
          </a:p>
          <a:p>
            <a:pPr marL="857250" lvl="1" indent="-457200">
              <a:spcBef>
                <a:spcPts val="200"/>
              </a:spcBef>
              <a:buFont typeface="+mj-lt"/>
              <a:buAutoNum type="alphaLcPeriod"/>
              <a:defRPr/>
            </a:pPr>
            <a:r>
              <a:rPr lang="en-US" dirty="0"/>
              <a:t>11-21-0987-00-0itu,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of May 2021 Interim  </a:t>
            </a:r>
          </a:p>
          <a:p>
            <a:pPr marL="400050" lvl="1" indent="0">
              <a:spcBef>
                <a:spcPts val="200"/>
              </a:spcBef>
              <a:defRPr/>
            </a:pPr>
            <a:r>
              <a:rPr lang="en-US" altLang="en-US" dirty="0">
                <a:hlinkClick r:id="rId2"/>
              </a:rPr>
              <a:t>https://mentor.ieee.org/802.11/dcn/21/11-21-0715-00-0itu-itu-ahg-minutes-for-may-2021-interim.docx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11-21-0986-00-0itu, Proposed modifications to ITU-R M.1450-5, Hassan Yaghoobi (Intel Corp.)</a:t>
            </a:r>
          </a:p>
          <a:p>
            <a:pPr marL="685800" lvl="1">
              <a:spcBef>
                <a:spcPts val="200"/>
              </a:spcBef>
              <a:buFont typeface="Arial" panose="020B0604020202020204" pitchFamily="34" charset="0"/>
              <a:buChar char="•"/>
              <a:defRPr/>
            </a:pPr>
            <a:r>
              <a:rPr lang="en-US" sz="1800" dirty="0">
                <a:hlinkClick r:id="rId3"/>
              </a:rPr>
              <a:t>https://mentor.ieee.org/802.11/dcn/21/11-21-0986-00-0itu-proposed-modifications-to-itu-r-m-1450-5.docx</a:t>
            </a:r>
            <a:r>
              <a:rPr lang="en-US" sz="1800" dirty="0"/>
              <a:t> </a:t>
            </a:r>
          </a:p>
          <a:p>
            <a:pPr marL="457200" indent="-457200">
              <a:spcBef>
                <a:spcPts val="200"/>
              </a:spcBef>
              <a:buFont typeface="+mj-lt"/>
              <a:buAutoNum type="alphaLcPeriod"/>
              <a:defRPr/>
            </a:pPr>
            <a:r>
              <a:rPr lang="en-US" dirty="0"/>
              <a:t>11-21-0987-00-0itu, Proposed modifications to ITU-R M.1801-2, Hassan Yaghoobi (Intel Corp.)</a:t>
            </a:r>
          </a:p>
          <a:p>
            <a:pPr marL="857250" lvl="1" indent="-457200">
              <a:spcBef>
                <a:spcPts val="200"/>
              </a:spcBef>
              <a:buFont typeface="Arial" panose="020B0604020202020204" pitchFamily="34" charset="0"/>
              <a:buChar char="•"/>
              <a:defRPr/>
            </a:pPr>
            <a:r>
              <a:rPr lang="en-US" sz="1800" dirty="0">
                <a:hlinkClick r:id="rId4"/>
              </a:rPr>
              <a:t>https://mentor.ieee.org/802.11/dcn/21/11-21-0987-00-0itu-proposed-modifications-to-itu-r-m-1801-2.docx</a:t>
            </a:r>
            <a:r>
              <a:rPr lang="en-US" sz="1800" dirty="0"/>
              <a:t> </a:t>
            </a:r>
          </a:p>
          <a:p>
            <a:pPr marL="857250" lvl="1" indent="-457200">
              <a:spcBef>
                <a:spcPts val="200"/>
              </a:spcBef>
              <a:buFont typeface="Arial" panose="020B0604020202020204" pitchFamily="34" charset="0"/>
              <a:buChar char="•"/>
              <a:defRPr/>
            </a:pPr>
            <a:endParaRPr lang="en-US" sz="1800" dirty="0"/>
          </a:p>
          <a:p>
            <a:pPr marL="0" indent="0">
              <a:spcBef>
                <a:spcPts val="200"/>
              </a:spcBef>
              <a:defRPr/>
            </a:pPr>
            <a:r>
              <a:rPr lang="en-US" dirty="0"/>
              <a:t>References</a:t>
            </a:r>
            <a:r>
              <a:rPr lang="en-US" sz="2200" dirty="0"/>
              <a:t> </a:t>
            </a:r>
          </a:p>
          <a:p>
            <a:pPr fontAlgn="t">
              <a:buFont typeface="Arial" panose="020B0604020202020204" pitchFamily="34" charset="0"/>
              <a:buChar char="•"/>
            </a:pPr>
            <a:r>
              <a:rPr lang="en-US" sz="2000" b="1" dirty="0">
                <a:hlinkClick r:id="rId5"/>
              </a:rPr>
              <a:t>[ 132 ]</a:t>
            </a:r>
            <a:r>
              <a:rPr lang="en-US" sz="2000" dirty="0"/>
              <a:t> (Rev.1): ITU-R M.1450-5: Draft liaison statement to BWA &amp; RLAN Organizations </a:t>
            </a:r>
          </a:p>
          <a:p>
            <a:pPr lvl="1" fontAlgn="t">
              <a:buFont typeface="Arial" panose="020B0604020202020204" pitchFamily="34" charset="0"/>
              <a:buChar char="•"/>
            </a:pPr>
            <a:r>
              <a:rPr lang="en-US" sz="1800" dirty="0">
                <a:hlinkClick r:id="rId6"/>
              </a:rPr>
              <a:t>https://mentor.ieee.org/802.18/dcn/21/18-21-0057-00-0000-request-for-input-itu-r-m-1450-5.docx</a:t>
            </a:r>
            <a:r>
              <a:rPr lang="en-US" sz="1800" dirty="0"/>
              <a:t> </a:t>
            </a:r>
          </a:p>
          <a:p>
            <a:pPr fontAlgn="t">
              <a:buFont typeface="Arial" panose="020B0604020202020204" pitchFamily="34" charset="0"/>
              <a:buChar char="•"/>
            </a:pPr>
            <a:r>
              <a:rPr lang="en-US" sz="2000" b="1" dirty="0">
                <a:hlinkClick r:id="rId7"/>
              </a:rPr>
              <a:t>[ 135 ]</a:t>
            </a:r>
            <a:r>
              <a:rPr lang="en-US" sz="2000" dirty="0"/>
              <a:t> (Rev.1): ITU-R M.1801-2: Draft liaison statement to BWA &amp; RLAN Organizations  </a:t>
            </a:r>
          </a:p>
          <a:p>
            <a:pPr lvl="1" fontAlgn="t">
              <a:buFont typeface="Arial" panose="020B0604020202020204" pitchFamily="34" charset="0"/>
              <a:buChar char="•"/>
            </a:pPr>
            <a:r>
              <a:rPr lang="en-US" sz="1800" dirty="0">
                <a:hlinkClick r:id="rId8"/>
              </a:rPr>
              <a:t>https://mentor.ieee.org/802.18/dcn/21/18-21-0058-00-0000-request-for-input-itu-r-m-1801-2.docx</a:t>
            </a:r>
            <a:r>
              <a:rPr lang="en-US" sz="1800" dirty="0"/>
              <a:t>     </a:t>
            </a:r>
            <a:endParaRPr lang="en-US" sz="18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48409</TotalTime>
  <Words>2283</Words>
  <Application>Microsoft Office PowerPoint</Application>
  <PresentationFormat>Widescreen</PresentationFormat>
  <Paragraphs>217</Paragraphs>
  <Slides>17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Plan for Going Forward, New Business, Next Meeting</vt:lpstr>
      <vt:lpstr>Appendix</vt:lpstr>
      <vt:lpstr>Backup</vt:lpstr>
      <vt:lpstr>Updates from ITU-R WP 5A</vt:lpstr>
      <vt:lpstr>Updates from ITU-R WP 5A</vt:lpstr>
      <vt:lpstr>Updates from ITU-R WP 5A</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498</cp:revision>
  <cp:lastPrinted>1601-01-01T00:00:00Z</cp:lastPrinted>
  <dcterms:created xsi:type="dcterms:W3CDTF">2017-06-02T20:57:23Z</dcterms:created>
  <dcterms:modified xsi:type="dcterms:W3CDTF">2021-06-17T03:53:18Z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