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9" r:id="rId4"/>
    <p:sldId id="263" r:id="rId5"/>
    <p:sldId id="270" r:id="rId6"/>
    <p:sldId id="272" r:id="rId7"/>
    <p:sldId id="271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ome Henry (jerhenry)" initials="JH(" lastIdx="10" clrIdx="0">
    <p:extLst>
      <p:ext uri="{19B8F6BF-5375-455C-9EA6-DF929625EA0E}">
        <p15:presenceInfo xmlns:p15="http://schemas.microsoft.com/office/powerpoint/2012/main" userId="S::jerhenry@cisco.com::976d99fe-8e8f-4075-ac47-d601c3bf01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6" autoAdjust="0"/>
    <p:restoredTop sz="94660"/>
  </p:normalViewPr>
  <p:slideViewPr>
    <p:cSldViewPr>
      <p:cViewPr varScale="1">
        <p:scale>
          <a:sx n="114" d="100"/>
          <a:sy n="114" d="100"/>
        </p:scale>
        <p:origin x="200" y="4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58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50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24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7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7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7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7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0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1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6424"/>
            <a:ext cx="10972800" cy="8112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2053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FT-Friendly PASN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988185"/>
              </p:ext>
            </p:extLst>
          </p:nvPr>
        </p:nvGraphicFramePr>
        <p:xfrm>
          <a:off x="935038" y="2738438"/>
          <a:ext cx="10272712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738438"/>
                        <a:ext cx="10272712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Connection – frame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validates the second frame, and responds with third 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Status success, includes PASN Parameters Element, optionally Wrapped Data Element, MIC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4266128" y="5414989"/>
            <a:ext cx="269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Authentication(3, PASN</a:t>
            </a:r>
            <a:r>
              <a:rPr lang="en-US" sz="11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Base AKM Data-3, MIC)</a:t>
            </a:r>
          </a:p>
        </p:txBody>
      </p:sp>
    </p:spTree>
    <p:extLst>
      <p:ext uri="{BB962C8B-B14F-4D97-AF65-F5344CB8AC3E}">
        <p14:creationId xmlns:p14="http://schemas.microsoft.com/office/powerpoint/2010/main" val="926129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OTA PASN-FT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FT includes OTA and over the DS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There is no need for an OTA mode with PASN-FT, as STA can establish the PASN connection with the target AP with the same count of frames as the FT-pre-establishment would consume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There could be a mode for OTA PASN-FT to verify that the target AP is connected over the backend to the current AP, but </a:t>
            </a:r>
            <a:r>
              <a:rPr lang="en-GB" sz="1800" dirty="0"/>
              <a:t>this is also accomplished by Over-the-DS mode, and thus OTA mode has no clear additional benefit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PASN-FT includes an Over-the-DS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S1KH-ID is STA MAC address – STA can decide of the MAC as it makes the request, i.e., the MAC does not need to be the same for all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If the STA has associated to the first AP with an FT mode, the FT mode is used to carry the Over-the-DS action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If the STA has not associated to the first AP, the current PASN key structure is used to carry over the DS exchange as shown in the following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298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 DS PASN-FT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sends first PASN-FT frame to target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7), so the frame can be protected (robust)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parameters from slide 7, includes MDE, FTE with </a:t>
            </a:r>
            <a:r>
              <a:rPr lang="en-GB" dirty="0">
                <a:solidFill>
                  <a:schemeClr val="tx1"/>
                </a:solidFill>
              </a:rPr>
              <a:t>S1KH-ID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TBD define Base AKM Data to contain FT information – MDE, FTE(S1KH-ID)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7C17CA-2BA1-8C40-9884-0E6847160412}"/>
              </a:ext>
            </a:extLst>
          </p:cNvPr>
          <p:cNvSpPr txBox="1"/>
          <p:nvPr/>
        </p:nvSpPr>
        <p:spPr>
          <a:xfrm>
            <a:off x="3592034" y="5280488"/>
            <a:ext cx="40881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 [PASN FT(1, PASN, RSNE(Base AKM, PMKID[0…n]), [RSNXE], S-Ephemeral Pub, PASN Parameters, Base AKM Data-1, MDE, FTE (S1KH-ID)]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262429-4D3F-364E-B7D6-9CE827F6E68F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850A3-4116-1A43-9563-9E25BCE2C3BE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F50B4A-26D0-EA48-93CA-BB0CFA55DE5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7989D6-674F-194B-AB07-409EF3E05674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11A6B0-11D2-ED49-962C-A67EEDD78490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7051455-385F-554D-8BB1-B3F4ABD79748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C47E49-4929-EE49-8FF0-865B26A16E6A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5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Over-the-DS PASN-FT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Target AP responds to STA with  second PASN-FT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9), so the frame can be protected (robust)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parameters from slide 9, includes the MDE, </a:t>
            </a:r>
            <a:r>
              <a:rPr lang="en-US" dirty="0"/>
              <a:t>the Target AP MAC address, the target STA MAC and S1KH-ID, FTIE with timeout value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D41E4-9E4D-034C-BFE8-9CF17EADDB75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6D63B9-2355-9C45-91BA-B2C3F0D56A70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472C1E3-A45B-1E44-BE85-F0A0A4FDD368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0D9C97-CC31-CF48-BBBE-A9FAED766D55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8FFF897-4A48-1048-B630-3A47328D8B5D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A7C17CA-2BA1-8C40-9884-0E6847160412}"/>
              </a:ext>
            </a:extLst>
          </p:cNvPr>
          <p:cNvSpPr txBox="1"/>
          <p:nvPr/>
        </p:nvSpPr>
        <p:spPr>
          <a:xfrm>
            <a:off x="3567110" y="5251756"/>
            <a:ext cx="40881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Action[PASN FT(1, PASN, RSNE(Base AKM, PMKID[0…n]), [RSNXE], S-Ephemeral Pub, PASN Parameters, Base AKM Data-1, MDE]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A52A51-5668-F84D-9764-A600F98DED91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76C862-5063-9B41-B5DE-A8A084F08120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0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3CBF2E6-E10F-1540-9A19-354D6393217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kern="0" dirty="0"/>
              <a:t>STA validates the second frame, and responds with third  PASN-FT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10), so the frame can be protected (robust)</a:t>
            </a:r>
            <a:endParaRPr lang="en-GB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 dirty="0"/>
              <a:t>Status success, includes PASN Parameters Element, optionally FILS Wrapped Data Element, MIC Element, FTE with S1KH-ID and Target AP MAC</a:t>
            </a:r>
          </a:p>
          <a:p>
            <a:pPr>
              <a:buFont typeface="Arial" panose="020B0604020202020204" pitchFamily="34" charset="0"/>
              <a:buChar char="•"/>
            </a:pPr>
            <a:endParaRPr lang="en-GB" kern="0" dirty="0"/>
          </a:p>
          <a:p>
            <a:pPr marL="0" indent="0"/>
            <a:r>
              <a:rPr lang="en-GB" kern="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 DS PASN-FT - 3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262429-4D3F-364E-B7D6-9CE827F6E68F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850A3-4116-1A43-9563-9E25BCE2C3BE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F50B4A-26D0-EA48-93CA-BB0CFA55DE5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7989D6-674F-194B-AB07-409EF3E05674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11A6B0-11D2-ED49-962C-A67EEDD78490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7051455-385F-554D-8BB1-B3F4ABD79748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C47E49-4929-EE49-8FF0-865B26A16E6A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4D08A63-641D-274B-883F-DA983F2E550A}"/>
              </a:ext>
            </a:extLst>
          </p:cNvPr>
          <p:cNvSpPr txBox="1"/>
          <p:nvPr/>
        </p:nvSpPr>
        <p:spPr>
          <a:xfrm>
            <a:off x="4266128" y="5414989"/>
            <a:ext cx="269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Action[PASN FT(3, PASN, FT, Base AKM Data-3, MIC, FTE)]</a:t>
            </a:r>
          </a:p>
        </p:txBody>
      </p:sp>
    </p:spTree>
    <p:extLst>
      <p:ext uri="{BB962C8B-B14F-4D97-AF65-F5344CB8AC3E}">
        <p14:creationId xmlns:p14="http://schemas.microsoft.com/office/powerpoint/2010/main" val="539447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F14B-5C34-2D4E-8454-19B3FC6D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3E40-D865-4440-BA84-B337ECEB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Protected FTM frames are protected, including pre-association. What other frames are protected pre-association?</a:t>
            </a:r>
          </a:p>
          <a:p>
            <a:r>
              <a:rPr lang="en-US" dirty="0"/>
              <a:t>Should the pre-association protection mechanism be extended to other frames (e.g., those listed on slide 2</a:t>
            </a:r>
            <a:r>
              <a:rPr lang="en-US" dirty="0">
                <a:solidFill>
                  <a:schemeClr val="tx1"/>
                </a:solidFill>
              </a:rPr>
              <a:t>)? It seems logical to extend to protected dual of public action frames.</a:t>
            </a:r>
          </a:p>
          <a:p>
            <a:endParaRPr lang="en-US" dirty="0"/>
          </a:p>
          <a:p>
            <a:r>
              <a:rPr lang="en-US" dirty="0"/>
              <a:t>OTA PASN FT would be simpler, but would expose the S1KH-ID. Should we envision a hybrid mode, e.g., where the S1KH-ID is sent over-the-DS, then the exchange is done OTA?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33C2-25F7-1148-AF69-687A85AC9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D7C1-B70E-FB47-BC45-D5310B31AC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1EE5D-2DC0-7641-9865-00E7E0D616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59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F14B-5C34-2D4E-8454-19B3FC6D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3E40-D865-4440-BA84-B337ECEB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adoption of a PASN FT mechanism to protect pre-association exchanges over multiple APs?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PASN-who?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33C2-25F7-1148-AF69-687A85AC9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D7C1-B70E-FB47-BC45-D5310B31AC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1EE5D-2DC0-7641-9865-00E7E0D616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262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C3DC54E-D929-8C42-ACD5-23448CA0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0A223D7-0026-0841-A071-F1B897F710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5B53E2-84A1-4642-A27A-35A6D5D80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D5A3F-067A-6745-B86A-7B2BB693D3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Henry et al.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F4D71-4B82-D045-8202-7BF8E86EA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3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PASN allows a pre-association encrypted exchange with an AP. There are multiple cases where such exchange has to be repeated with multiple APs in sequence.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e.g., FTM, 802.11bc EBCS and ANQP exchanges, 802.11aq PAD queries, 802.11be NSEP priority access requests, 802.11 ANQP queries, 11k link measurements and more.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PASN (Draft P802.11az D3.0 12.12.6) allows for an “FT mode”, but supposes that FT key hierarchy has already been established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This submission proposes a PASN-FT scheme to allow for an efficient and protected exchange burst with multiple APs, without the need for initial association.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Solution Description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model for PASN-FT is as follows: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establishes a PASN session with a first AP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PASN mode is PASN, FT support is expressed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FT Key Hierarchy is derived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uses FT-style Over-the-DS to establish keying with the next AP(s)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can then jump to any other target AP and (almost) immediately proceed to encrypted exchanges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Note that this method is RCM-compatible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071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As expected, the AP advertises support for PASN and FT (+SAE) AKMs in beacons and probe responses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RSNE includes PASN and FT AKMs and the MDE, with Domain ID and FT capability and Policy field (Over-the-DS FT)</a:t>
            </a:r>
          </a:p>
          <a:p>
            <a:pPr marL="0" indent="0"/>
            <a:endParaRPr lang="en-GB" strike="sngStrike" dirty="0">
              <a:solidFill>
                <a:srgbClr val="FF0000"/>
              </a:solidFill>
            </a:endParaRP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AEF635-6326-BC4E-9FF0-C6730C3CB681}"/>
              </a:ext>
            </a:extLst>
          </p:cNvPr>
          <p:cNvSpPr/>
          <p:nvPr/>
        </p:nvSpPr>
        <p:spPr>
          <a:xfrm>
            <a:off x="2783632" y="421058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FA0E65-C9A8-184E-9045-F44566368EC4}"/>
              </a:ext>
            </a:extLst>
          </p:cNvPr>
          <p:cNvSpPr/>
          <p:nvPr/>
        </p:nvSpPr>
        <p:spPr>
          <a:xfrm>
            <a:off x="6921623" y="421058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CDA696-384E-4B41-B3FE-9937B071BFED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3305436" y="4956019"/>
            <a:ext cx="1" cy="1192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0E2387-52D6-4640-8B6F-6B97EED159D8}"/>
              </a:ext>
            </a:extLst>
          </p:cNvPr>
          <p:cNvCxnSpPr>
            <a:cxnSpLocks/>
          </p:cNvCxnSpPr>
          <p:nvPr/>
        </p:nvCxnSpPr>
        <p:spPr>
          <a:xfrm flipH="1">
            <a:off x="7443427" y="4956019"/>
            <a:ext cx="2" cy="127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214E8BD-AE28-8F42-9857-F838C4F7A78F}"/>
              </a:ext>
            </a:extLst>
          </p:cNvPr>
          <p:cNvCxnSpPr/>
          <p:nvPr/>
        </p:nvCxnSpPr>
        <p:spPr>
          <a:xfrm flipH="1">
            <a:off x="5049753" y="5780967"/>
            <a:ext cx="23936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4ECA53-35FD-C042-8635-B5970565A6F2}"/>
              </a:ext>
            </a:extLst>
          </p:cNvPr>
          <p:cNvSpPr txBox="1"/>
          <p:nvPr/>
        </p:nvSpPr>
        <p:spPr>
          <a:xfrm>
            <a:off x="5302374" y="5180803"/>
            <a:ext cx="1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Beacon(RSNE(PASN, FT, AKM),{RSNXE],MDE)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Connection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0C553C1-5314-7F48-BF4C-104B7BFBC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RSNA Authentication Desired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selects the following, based on AP beacons/probe responses: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PASN as well as FT (+SAE) AKMs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Pairwise Cipher Suite for the future PTKSA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Finite cyclic group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808A53D-69FD-3541-89A1-2A4492083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RSNA Authentication not sought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8899DF65-A341-8D49-9CFA-8E63D4158F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selects the following, based on AP beacons/probe responses: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Pairwise Cipher Suite for the future PTKSA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Finite cyclic group (at least of security strength provided by advertised MPMK and Cipher suites)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PASN parameters indicate that FT hi</a:t>
            </a:r>
            <a:r>
              <a:rPr lang="en-GB" dirty="0">
                <a:solidFill>
                  <a:schemeClr val="tx1"/>
                </a:solidFill>
              </a:rPr>
              <a:t>erarchy is to be derived (No Base AKM for authentication)</a:t>
            </a:r>
            <a:endParaRPr lang="en-GB" b="0" dirty="0">
              <a:solidFill>
                <a:schemeClr val="tx1"/>
              </a:solidFill>
            </a:endParaRPr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CAA0B-F972-9A4D-9415-C4F6E4446988}"/>
              </a:ext>
            </a:extLst>
          </p:cNvPr>
          <p:cNvSpPr txBox="1"/>
          <p:nvPr/>
        </p:nvSpPr>
        <p:spPr>
          <a:xfrm>
            <a:off x="950899" y="5731755"/>
            <a:ext cx="6044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The initial AP connection is identical to PASN.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FT Key hierarchy is derived</a:t>
            </a:r>
          </a:p>
        </p:txBody>
      </p:sp>
    </p:spTree>
    <p:extLst>
      <p:ext uri="{BB962C8B-B14F-4D97-AF65-F5344CB8AC3E}">
        <p14:creationId xmlns:p14="http://schemas.microsoft.com/office/powerpoint/2010/main" val="1217413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Connection </a:t>
            </a:r>
            <a:r>
              <a:rPr lang="en-GB" dirty="0"/>
              <a:t>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(With finite cyclic group selected), STA generates an ephemeral private key, uses the group’s scalar operation with the private key to generate ephemeral public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builds an RSNE with selected AKM, Pairwise cipher suite, MFPC and MFPR bits (in RSN capabilities field) set to 1 [PMF mandated], Extended key ID for individually addressed frames (bit 13) set to 0 [as cipher suite is not CCMP/CGMP], Group Data Cipher Suite and Group Management Cipher suite set to 00-0F-AC:7 [group addressed traffic not allowed], PMKID count and PMKID list set depending on PMKSA identifiers (if present)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SAE protocol may be tunnelled for initial FT-SAE authentication</a:t>
            </a:r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924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</a:t>
            </a:r>
            <a:r>
              <a:rPr lang="en-GB" dirty="0"/>
              <a:t>Connection – frame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ISTA sends first PASN frame – uses PASN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Includes RSNE with Base AKM Parameters (list of PMKIDs [0 or more]), STA ephemeral public key, PASN Parameters, (optionally) Base AKM Data, (optionally) Time Interval Element, (optionally) RSNXE</a:t>
            </a:r>
            <a:endParaRPr lang="en-GB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3808058" y="5332596"/>
            <a:ext cx="32674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Authentication(1, PASN, RSNE(Base AKM, PMKID[0…n]), [RSNXE], S-Ephemeral Pub, PASN Parameters, Base AKM Data-1</a:t>
            </a:r>
            <a:endParaRPr lang="en-US" sz="1100" strike="sngStrik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95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Connection </a:t>
            </a:r>
            <a:r>
              <a:rPr lang="en-GB" dirty="0"/>
              <a:t>– AP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AP validates the first frame, builds the second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RSNE contains pairwise cipher, MFPC and MFPR in RSN capabilities field set to 1, No pairwise bit set to 0, PMKID count of 1 and PMKID list corresponding to the PMKID from the PMKSA if applicable, Group Data Cipher Suite and Group Management Cipher suite are set to 00-0F-AC:7 (no group traffic allowed), Extended Key ID for individually addressed frames (bit 13)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PASN Parameters Element has the wrapped data format, chosen finite cyclic group ID, and the AP ephemeral public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Optionally Wrapped Data Element,</a:t>
            </a:r>
            <a:r>
              <a:rPr lang="en-GB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A MIC Element computed as per 12.12.8.1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762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</a:t>
            </a:r>
            <a:r>
              <a:rPr lang="en-GB" dirty="0"/>
              <a:t>Connection – frame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AP validates the first frame, and responds with second 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Includes RSNE with MPMK Parameters and pairwise cipher, AP ephemeral public key, PASN Parameters, (optionally) Base AKM Data, (optionally) Time Interval Element, (optionally) RSNXE</a:t>
            </a:r>
            <a:endParaRPr lang="en-GB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3808058" y="5332596"/>
            <a:ext cx="36560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Authentication(2, PASN, RSNE(Base AKM, PMKID[0…n]), [RSNXE], A-Ephemeral Pub, PASN Parameters, Base AKM Data-2, MIC</a:t>
            </a:r>
            <a:endParaRPr lang="en-US" sz="1100" strike="sngStrik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29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xxxx-00-000m-MAC-Privacy-and-PMKSA-Caching" id="{DB14452A-BD1C-6742-9FD3-7BE71B015096}" vid="{4DC45D5E-5EBF-0A4A-91D4-543B068B16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18138</TotalTime>
  <Words>1850</Words>
  <Application>Microsoft Macintosh PowerPoint</Application>
  <PresentationFormat>Widescreen</PresentationFormat>
  <Paragraphs>232</Paragraphs>
  <Slides>17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FT-Friendly PASN</vt:lpstr>
      <vt:lpstr>Abstract</vt:lpstr>
      <vt:lpstr>High Level Solution Description</vt:lpstr>
      <vt:lpstr>Initial PASN-FT AP Discovery</vt:lpstr>
      <vt:lpstr>Initial PASN-FT AP Connection </vt:lpstr>
      <vt:lpstr>Initial PASN with FT AP Connection (2) </vt:lpstr>
      <vt:lpstr>Initial PASN with FT AP Connection – frame 1</vt:lpstr>
      <vt:lpstr>Initial PASN with FT AP Connection – AP side</vt:lpstr>
      <vt:lpstr>Initial PASN with FT AP Connection – frame 2</vt:lpstr>
      <vt:lpstr>Initial PASN-FT AP Connection – frame 3</vt:lpstr>
      <vt:lpstr>OTA PASN-FT</vt:lpstr>
      <vt:lpstr>Over-the DS PASN-FT - 1</vt:lpstr>
      <vt:lpstr>Over-the-DS PASN-FT - 2</vt:lpstr>
      <vt:lpstr>Over-the DS PASN-FT - 3</vt:lpstr>
      <vt:lpstr>Open Issues</vt:lpstr>
      <vt:lpstr>Straw Poll</vt:lpstr>
      <vt:lpstr>Appendix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Privacy and PMKSA Caching</dc:title>
  <dc:subject/>
  <dc:creator>Michael Montemurro</dc:creator>
  <cp:keywords/>
  <dc:description/>
  <cp:lastModifiedBy>Jerome Henry (jerhenry)</cp:lastModifiedBy>
  <cp:revision>62</cp:revision>
  <cp:lastPrinted>1601-01-01T00:00:00Z</cp:lastPrinted>
  <dcterms:created xsi:type="dcterms:W3CDTF">2020-02-05T20:18:07Z</dcterms:created>
  <dcterms:modified xsi:type="dcterms:W3CDTF">2021-06-15T13:19:31Z</dcterms:modified>
  <cp:category/>
</cp:coreProperties>
</file>