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59B"/>
    <a:srgbClr val="FF4640"/>
    <a:srgbClr val="5DC5FF"/>
    <a:srgbClr val="55FF52"/>
    <a:srgbClr val="FFF649"/>
    <a:srgbClr val="FFFCB4"/>
    <a:srgbClr val="000000"/>
    <a:srgbClr val="FFFFFF"/>
    <a:srgbClr val="FF3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E5E44D-3701-F94C-943F-3C6CFB0A1AB7}" v="7" dt="2021-06-14T14:07:38.9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22" autoAdjust="0"/>
    <p:restoredTop sz="95928"/>
  </p:normalViewPr>
  <p:slideViewPr>
    <p:cSldViewPr snapToGrid="0">
      <p:cViewPr>
        <p:scale>
          <a:sx n="109" d="100"/>
          <a:sy n="109" d="100"/>
        </p:scale>
        <p:origin x="1152" y="2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onio de la Oliva" userId="2c6e376b-f094-4c52-bf2a-2427b6195607" providerId="ADAL" clId="{B4E5E44D-3701-F94C-943F-3C6CFB0A1AB7}"/>
    <pc:docChg chg="modSld">
      <pc:chgData name="Antonio de la Oliva" userId="2c6e376b-f094-4c52-bf2a-2427b6195607" providerId="ADAL" clId="{B4E5E44D-3701-F94C-943F-3C6CFB0A1AB7}" dt="2021-06-14T14:07:59.722" v="217" actId="1076"/>
      <pc:docMkLst>
        <pc:docMk/>
      </pc:docMkLst>
      <pc:sldChg chg="addSp modSp mod">
        <pc:chgData name="Antonio de la Oliva" userId="2c6e376b-f094-4c52-bf2a-2427b6195607" providerId="ADAL" clId="{B4E5E44D-3701-F94C-943F-3C6CFB0A1AB7}" dt="2021-06-14T14:05:40.631" v="60" actId="20577"/>
        <pc:sldMkLst>
          <pc:docMk/>
          <pc:sldMk cId="0" sldId="257"/>
        </pc:sldMkLst>
        <pc:spChg chg="add mod">
          <ac:chgData name="Antonio de la Oliva" userId="2c6e376b-f094-4c52-bf2a-2427b6195607" providerId="ADAL" clId="{B4E5E44D-3701-F94C-943F-3C6CFB0A1AB7}" dt="2021-06-14T14:04:34.941" v="2" actId="207"/>
          <ac:spMkLst>
            <pc:docMk/>
            <pc:sldMk cId="0" sldId="257"/>
            <ac:spMk id="2" creationId="{1BCBB835-C66D-6C48-887D-EBACB86A828D}"/>
          </ac:spMkLst>
        </pc:spChg>
        <pc:spChg chg="add mod">
          <ac:chgData name="Antonio de la Oliva" userId="2c6e376b-f094-4c52-bf2a-2427b6195607" providerId="ADAL" clId="{B4E5E44D-3701-F94C-943F-3C6CFB0A1AB7}" dt="2021-06-14T14:05:40.631" v="60" actId="20577"/>
          <ac:spMkLst>
            <pc:docMk/>
            <pc:sldMk cId="0" sldId="257"/>
            <ac:spMk id="3" creationId="{96D28B64-8B30-2448-9A05-2736E0F33BA6}"/>
          </ac:spMkLst>
        </pc:spChg>
        <pc:graphicFrameChg chg="mod">
          <ac:chgData name="Antonio de la Oliva" userId="2c6e376b-f094-4c52-bf2a-2427b6195607" providerId="ADAL" clId="{B4E5E44D-3701-F94C-943F-3C6CFB0A1AB7}" dt="2021-06-14T14:04:16.569" v="0" actId="1076"/>
          <ac:graphicFrameMkLst>
            <pc:docMk/>
            <pc:sldMk cId="0" sldId="257"/>
            <ac:graphicFrameMk id="10" creationId="{968D9362-C5AA-2A4E-BC73-11E913A1E92F}"/>
          </ac:graphicFrameMkLst>
        </pc:graphicFrameChg>
      </pc:sldChg>
      <pc:sldChg chg="addSp modSp mod">
        <pc:chgData name="Antonio de la Oliva" userId="2c6e376b-f094-4c52-bf2a-2427b6195607" providerId="ADAL" clId="{B4E5E44D-3701-F94C-943F-3C6CFB0A1AB7}" dt="2021-06-14T14:06:13.384" v="193" actId="20577"/>
        <pc:sldMkLst>
          <pc:docMk/>
          <pc:sldMk cId="3289377493" sldId="258"/>
        </pc:sldMkLst>
        <pc:spChg chg="add mod">
          <ac:chgData name="Antonio de la Oliva" userId="2c6e376b-f094-4c52-bf2a-2427b6195607" providerId="ADAL" clId="{B4E5E44D-3701-F94C-943F-3C6CFB0A1AB7}" dt="2021-06-14T14:05:21.477" v="49" actId="14100"/>
          <ac:spMkLst>
            <pc:docMk/>
            <pc:sldMk cId="3289377493" sldId="258"/>
            <ac:spMk id="10" creationId="{342672C6-14AD-2D49-A4DD-488082E201AC}"/>
          </ac:spMkLst>
        </pc:spChg>
        <pc:spChg chg="add mod">
          <ac:chgData name="Antonio de la Oliva" userId="2c6e376b-f094-4c52-bf2a-2427b6195607" providerId="ADAL" clId="{B4E5E44D-3701-F94C-943F-3C6CFB0A1AB7}" dt="2021-06-14T14:05:35.816" v="57" actId="20577"/>
          <ac:spMkLst>
            <pc:docMk/>
            <pc:sldMk cId="3289377493" sldId="258"/>
            <ac:spMk id="11" creationId="{450F9684-D51C-FF4A-8162-5866641A1922}"/>
          </ac:spMkLst>
        </pc:spChg>
        <pc:spChg chg="add mod">
          <ac:chgData name="Antonio de la Oliva" userId="2c6e376b-f094-4c52-bf2a-2427b6195607" providerId="ADAL" clId="{B4E5E44D-3701-F94C-943F-3C6CFB0A1AB7}" dt="2021-06-14T14:05:29.814" v="51" actId="1076"/>
          <ac:spMkLst>
            <pc:docMk/>
            <pc:sldMk cId="3289377493" sldId="258"/>
            <ac:spMk id="12" creationId="{2107C2AE-D11C-2F4A-B621-3B8D36EDD3DA}"/>
          </ac:spMkLst>
        </pc:spChg>
        <pc:spChg chg="add mod">
          <ac:chgData name="Antonio de la Oliva" userId="2c6e376b-f094-4c52-bf2a-2427b6195607" providerId="ADAL" clId="{B4E5E44D-3701-F94C-943F-3C6CFB0A1AB7}" dt="2021-06-14T14:06:13.384" v="193" actId="20577"/>
          <ac:spMkLst>
            <pc:docMk/>
            <pc:sldMk cId="3289377493" sldId="258"/>
            <ac:spMk id="13" creationId="{AA6A4866-54DF-CA4A-9B74-5D67EBC72C00}"/>
          </ac:spMkLst>
        </pc:spChg>
        <pc:graphicFrameChg chg="mod">
          <ac:chgData name="Antonio de la Oliva" userId="2c6e376b-f094-4c52-bf2a-2427b6195607" providerId="ADAL" clId="{B4E5E44D-3701-F94C-943F-3C6CFB0A1AB7}" dt="2021-06-14T14:05:07.872" v="45" actId="1076"/>
          <ac:graphicFrameMkLst>
            <pc:docMk/>
            <pc:sldMk cId="3289377493" sldId="258"/>
            <ac:graphicFrameMk id="8" creationId="{F3CBE4CD-868B-C64B-8990-282CCD103522}"/>
          </ac:graphicFrameMkLst>
        </pc:graphicFrameChg>
        <pc:picChg chg="mod">
          <ac:chgData name="Antonio de la Oliva" userId="2c6e376b-f094-4c52-bf2a-2427b6195607" providerId="ADAL" clId="{B4E5E44D-3701-F94C-943F-3C6CFB0A1AB7}" dt="2021-06-14T14:05:13.290" v="47" actId="1076"/>
          <ac:picMkLst>
            <pc:docMk/>
            <pc:sldMk cId="3289377493" sldId="258"/>
            <ac:picMk id="7" creationId="{AF5DA521-7553-BC48-9564-AE48ABE45D85}"/>
          </ac:picMkLst>
        </pc:picChg>
      </pc:sldChg>
      <pc:sldChg chg="addSp modSp mod">
        <pc:chgData name="Antonio de la Oliva" userId="2c6e376b-f094-4c52-bf2a-2427b6195607" providerId="ADAL" clId="{B4E5E44D-3701-F94C-943F-3C6CFB0A1AB7}" dt="2021-06-14T14:06:53.745" v="201" actId="1076"/>
        <pc:sldMkLst>
          <pc:docMk/>
          <pc:sldMk cId="2482512041" sldId="259"/>
        </pc:sldMkLst>
        <pc:spChg chg="add mod">
          <ac:chgData name="Antonio de la Oliva" userId="2c6e376b-f094-4c52-bf2a-2427b6195607" providerId="ADAL" clId="{B4E5E44D-3701-F94C-943F-3C6CFB0A1AB7}" dt="2021-06-14T14:06:31.414" v="196" actId="1076"/>
          <ac:spMkLst>
            <pc:docMk/>
            <pc:sldMk cId="2482512041" sldId="259"/>
            <ac:spMk id="10" creationId="{6E1B8EE1-26AD-6A49-9A88-C453CA41B69F}"/>
          </ac:spMkLst>
        </pc:spChg>
        <pc:spChg chg="add mod">
          <ac:chgData name="Antonio de la Oliva" userId="2c6e376b-f094-4c52-bf2a-2427b6195607" providerId="ADAL" clId="{B4E5E44D-3701-F94C-943F-3C6CFB0A1AB7}" dt="2021-06-14T14:06:33.548" v="197" actId="1076"/>
          <ac:spMkLst>
            <pc:docMk/>
            <pc:sldMk cId="2482512041" sldId="259"/>
            <ac:spMk id="11" creationId="{A7002AC6-5635-0F47-BB39-365E0947AC10}"/>
          </ac:spMkLst>
        </pc:spChg>
        <pc:spChg chg="add mod">
          <ac:chgData name="Antonio de la Oliva" userId="2c6e376b-f094-4c52-bf2a-2427b6195607" providerId="ADAL" clId="{B4E5E44D-3701-F94C-943F-3C6CFB0A1AB7}" dt="2021-06-14T14:06:50.774" v="200" actId="1076"/>
          <ac:spMkLst>
            <pc:docMk/>
            <pc:sldMk cId="2482512041" sldId="259"/>
            <ac:spMk id="12" creationId="{FDAB1015-C463-DF49-95F7-59C081AAB9BD}"/>
          </ac:spMkLst>
        </pc:spChg>
        <pc:spChg chg="add mod">
          <ac:chgData name="Antonio de la Oliva" userId="2c6e376b-f094-4c52-bf2a-2427b6195607" providerId="ADAL" clId="{B4E5E44D-3701-F94C-943F-3C6CFB0A1AB7}" dt="2021-06-14T14:06:53.745" v="201" actId="1076"/>
          <ac:spMkLst>
            <pc:docMk/>
            <pc:sldMk cId="2482512041" sldId="259"/>
            <ac:spMk id="13" creationId="{593D3310-5D8B-224C-AB47-7BF219E36346}"/>
          </ac:spMkLst>
        </pc:spChg>
        <pc:graphicFrameChg chg="mod">
          <ac:chgData name="Antonio de la Oliva" userId="2c6e376b-f094-4c52-bf2a-2427b6195607" providerId="ADAL" clId="{B4E5E44D-3701-F94C-943F-3C6CFB0A1AB7}" dt="2021-06-14T14:06:22.885" v="194" actId="1076"/>
          <ac:graphicFrameMkLst>
            <pc:docMk/>
            <pc:sldMk cId="2482512041" sldId="259"/>
            <ac:graphicFrameMk id="8" creationId="{F3CBE4CD-868B-C64B-8990-282CCD103522}"/>
          </ac:graphicFrameMkLst>
        </pc:graphicFrameChg>
        <pc:picChg chg="mod">
          <ac:chgData name="Antonio de la Oliva" userId="2c6e376b-f094-4c52-bf2a-2427b6195607" providerId="ADAL" clId="{B4E5E44D-3701-F94C-943F-3C6CFB0A1AB7}" dt="2021-06-14T14:06:44.781" v="199" actId="167"/>
          <ac:picMkLst>
            <pc:docMk/>
            <pc:sldMk cId="2482512041" sldId="259"/>
            <ac:picMk id="2" creationId="{8A96389A-2583-B64A-8B23-673FE28762D2}"/>
          </ac:picMkLst>
        </pc:picChg>
      </pc:sldChg>
      <pc:sldChg chg="addSp modSp mod">
        <pc:chgData name="Antonio de la Oliva" userId="2c6e376b-f094-4c52-bf2a-2427b6195607" providerId="ADAL" clId="{B4E5E44D-3701-F94C-943F-3C6CFB0A1AB7}" dt="2021-06-14T14:07:27.470" v="211" actId="20577"/>
        <pc:sldMkLst>
          <pc:docMk/>
          <pc:sldMk cId="2097890372" sldId="260"/>
        </pc:sldMkLst>
        <pc:spChg chg="add mod">
          <ac:chgData name="Antonio de la Oliva" userId="2c6e376b-f094-4c52-bf2a-2427b6195607" providerId="ADAL" clId="{B4E5E44D-3701-F94C-943F-3C6CFB0A1AB7}" dt="2021-06-14T14:07:13.504" v="205" actId="1076"/>
          <ac:spMkLst>
            <pc:docMk/>
            <pc:sldMk cId="2097890372" sldId="260"/>
            <ac:spMk id="11" creationId="{3142A80C-9EA6-C44A-8034-FF71D911C635}"/>
          </ac:spMkLst>
        </pc:spChg>
        <pc:spChg chg="add mod">
          <ac:chgData name="Antonio de la Oliva" userId="2c6e376b-f094-4c52-bf2a-2427b6195607" providerId="ADAL" clId="{B4E5E44D-3701-F94C-943F-3C6CFB0A1AB7}" dt="2021-06-14T14:07:17.357" v="206" actId="1076"/>
          <ac:spMkLst>
            <pc:docMk/>
            <pc:sldMk cId="2097890372" sldId="260"/>
            <ac:spMk id="12" creationId="{BE078D68-79C3-964D-9B8F-209D09A7A9D8}"/>
          </ac:spMkLst>
        </pc:spChg>
        <pc:spChg chg="add mod">
          <ac:chgData name="Antonio de la Oliva" userId="2c6e376b-f094-4c52-bf2a-2427b6195607" providerId="ADAL" clId="{B4E5E44D-3701-F94C-943F-3C6CFB0A1AB7}" dt="2021-06-14T14:07:19.885" v="207" actId="1076"/>
          <ac:spMkLst>
            <pc:docMk/>
            <pc:sldMk cId="2097890372" sldId="260"/>
            <ac:spMk id="13" creationId="{8DC069BC-3F4C-DE44-9FF1-CB774A55F095}"/>
          </ac:spMkLst>
        </pc:spChg>
        <pc:spChg chg="add mod">
          <ac:chgData name="Antonio de la Oliva" userId="2c6e376b-f094-4c52-bf2a-2427b6195607" providerId="ADAL" clId="{B4E5E44D-3701-F94C-943F-3C6CFB0A1AB7}" dt="2021-06-14T14:07:27.470" v="211" actId="20577"/>
          <ac:spMkLst>
            <pc:docMk/>
            <pc:sldMk cId="2097890372" sldId="260"/>
            <ac:spMk id="14" creationId="{A3619D38-95B4-3D4F-858D-FA62FAB0D5FE}"/>
          </ac:spMkLst>
        </pc:spChg>
        <pc:graphicFrameChg chg="mod">
          <ac:chgData name="Antonio de la Oliva" userId="2c6e376b-f094-4c52-bf2a-2427b6195607" providerId="ADAL" clId="{B4E5E44D-3701-F94C-943F-3C6CFB0A1AB7}" dt="2021-06-14T14:07:04.022" v="203" actId="1076"/>
          <ac:graphicFrameMkLst>
            <pc:docMk/>
            <pc:sldMk cId="2097890372" sldId="260"/>
            <ac:graphicFrameMk id="8" creationId="{F58FAADA-0D0A-3742-BE3A-F7F7B33D41A0}"/>
          </ac:graphicFrameMkLst>
        </pc:graphicFrameChg>
      </pc:sldChg>
      <pc:sldChg chg="addSp modSp mod">
        <pc:chgData name="Antonio de la Oliva" userId="2c6e376b-f094-4c52-bf2a-2427b6195607" providerId="ADAL" clId="{B4E5E44D-3701-F94C-943F-3C6CFB0A1AB7}" dt="2021-06-14T14:07:59.722" v="217" actId="1076"/>
        <pc:sldMkLst>
          <pc:docMk/>
          <pc:sldMk cId="844448606" sldId="261"/>
        </pc:sldMkLst>
        <pc:spChg chg="add mod">
          <ac:chgData name="Antonio de la Oliva" userId="2c6e376b-f094-4c52-bf2a-2427b6195607" providerId="ADAL" clId="{B4E5E44D-3701-F94C-943F-3C6CFB0A1AB7}" dt="2021-06-14T14:07:56.397" v="216" actId="1076"/>
          <ac:spMkLst>
            <pc:docMk/>
            <pc:sldMk cId="844448606" sldId="261"/>
            <ac:spMk id="9" creationId="{25B2B516-F11E-3340-8369-9928BE76FD1E}"/>
          </ac:spMkLst>
        </pc:spChg>
        <pc:spChg chg="add mod">
          <ac:chgData name="Antonio de la Oliva" userId="2c6e376b-f094-4c52-bf2a-2427b6195607" providerId="ADAL" clId="{B4E5E44D-3701-F94C-943F-3C6CFB0A1AB7}" dt="2021-06-14T14:07:59.722" v="217" actId="1076"/>
          <ac:spMkLst>
            <pc:docMk/>
            <pc:sldMk cId="844448606" sldId="261"/>
            <ac:spMk id="12" creationId="{59128D60-EDE0-E449-B5A6-B25A0AE626D1}"/>
          </ac:spMkLst>
        </pc:spChg>
        <pc:spChg chg="add mod">
          <ac:chgData name="Antonio de la Oliva" userId="2c6e376b-f094-4c52-bf2a-2427b6195607" providerId="ADAL" clId="{B4E5E44D-3701-F94C-943F-3C6CFB0A1AB7}" dt="2021-06-14T14:07:47.047" v="214" actId="1076"/>
          <ac:spMkLst>
            <pc:docMk/>
            <pc:sldMk cId="844448606" sldId="261"/>
            <ac:spMk id="13" creationId="{39A11AC8-C78C-7F47-90CA-C0B62D94F057}"/>
          </ac:spMkLst>
        </pc:spChg>
        <pc:spChg chg="add mod">
          <ac:chgData name="Antonio de la Oliva" userId="2c6e376b-f094-4c52-bf2a-2427b6195607" providerId="ADAL" clId="{B4E5E44D-3701-F94C-943F-3C6CFB0A1AB7}" dt="2021-06-14T14:07:50.090" v="215" actId="1076"/>
          <ac:spMkLst>
            <pc:docMk/>
            <pc:sldMk cId="844448606" sldId="261"/>
            <ac:spMk id="14" creationId="{305F186F-6CAF-FE4C-A65C-4640BED8E4BD}"/>
          </ac:spMkLst>
        </pc:spChg>
        <pc:graphicFrameChg chg="mod">
          <ac:chgData name="Antonio de la Oliva" userId="2c6e376b-f094-4c52-bf2a-2427b6195607" providerId="ADAL" clId="{B4E5E44D-3701-F94C-943F-3C6CFB0A1AB7}" dt="2021-06-14T14:07:38.002" v="212" actId="1076"/>
          <ac:graphicFrameMkLst>
            <pc:docMk/>
            <pc:sldMk cId="844448606" sldId="261"/>
            <ac:graphicFrameMk id="8" creationId="{F58FAADA-0D0A-3742-BE3A-F7F7B33D41A0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noProof="0"/>
              <a:t>マスター タイトルの書式設定</a:t>
            </a:r>
            <a:endParaRPr lang="ja-JP" alt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noProof="0"/>
              <a:t>マスター サブタイトルの書式設定</a:t>
            </a:r>
            <a:endParaRPr lang="ja-JP" alt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June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 (InterDigital, UC3M)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A. de la Oliva (InterDigital, UC3M)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 altLang="ja-JP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June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 (InterDigital, UC3M)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June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 (InterDigital, UC3M)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June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A. de la Oliva (InterDigital, UC3M)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June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 (InterDigital, UC3M)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June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 (InterDigital, UC3M)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June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 (InterDigital, UC3M)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June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A. de la Oliva (InterDigital, UC3M)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 altLang="ja-JP"/>
              <a:t>June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A. de la Oliva (InterDigital, UC3M)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802.11-21/0979r0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Message sequence diagrams for EBCS ARC discussion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2021-06-15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 altLang="ja-JP"/>
              <a:t>June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A. de la Oliva (InterDigital, UC3M)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0134058"/>
              </p:ext>
            </p:extLst>
          </p:nvPr>
        </p:nvGraphicFramePr>
        <p:xfrm>
          <a:off x="993775" y="2428875"/>
          <a:ext cx="10272713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Document" r:id="rId4" imgW="10439400" imgH="2514600" progId="Word.Document.8">
                  <p:embed/>
                </p:oleObj>
              </mc:Choice>
              <mc:Fallback>
                <p:oleObj name="Document" r:id="rId4" imgW="10439400" imgH="2514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28875"/>
                        <a:ext cx="10272713" cy="2457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 (InterDigital, UC3M)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altLang="ja-JP"/>
              <a:t>June 2021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4C3E320-0A3E-9F41-9BDE-8F234B1C87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927" y="712491"/>
            <a:ext cx="5056108" cy="5433017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68D9362-C5AA-2A4E-BC73-11E913A1E9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42517"/>
              </p:ext>
            </p:extLst>
          </p:nvPr>
        </p:nvGraphicFramePr>
        <p:xfrm>
          <a:off x="5793318" y="3299091"/>
          <a:ext cx="6026128" cy="9144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192302">
                  <a:extLst>
                    <a:ext uri="{9D8B030D-6E8A-4147-A177-3AD203B41FA5}">
                      <a16:colId xmlns:a16="http://schemas.microsoft.com/office/drawing/2014/main" val="289353597"/>
                    </a:ext>
                  </a:extLst>
                </a:gridCol>
                <a:gridCol w="2416913">
                  <a:extLst>
                    <a:ext uri="{9D8B030D-6E8A-4147-A177-3AD203B41FA5}">
                      <a16:colId xmlns:a16="http://schemas.microsoft.com/office/drawing/2014/main" val="424046012"/>
                    </a:ext>
                  </a:extLst>
                </a:gridCol>
                <a:gridCol w="2416913">
                  <a:extLst>
                    <a:ext uri="{9D8B030D-6E8A-4147-A177-3AD203B41FA5}">
                      <a16:colId xmlns:a16="http://schemas.microsoft.com/office/drawing/2014/main" val="10951040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Category #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Can consume EBCS traffic stream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Can request over the air TX of EBCS traffic stream to AP</a:t>
                      </a:r>
                      <a:endParaRPr kumimoji="1" lang="ja-JP" alt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39335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1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All STAs regardless association state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-</a:t>
                      </a:r>
                      <a:endParaRPr kumimoji="1" lang="ja-JP" alt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6789751"/>
                  </a:ext>
                </a:extLst>
              </a:tr>
            </a:tbl>
          </a:graphicData>
        </a:graphic>
      </p:graphicFrame>
      <p:sp>
        <p:nvSpPr>
          <p:cNvPr id="2" name="Right Brace 1">
            <a:extLst>
              <a:ext uri="{FF2B5EF4-FFF2-40B4-BE49-F238E27FC236}">
                <a16:creationId xmlns:a16="http://schemas.microsoft.com/office/drawing/2014/main" id="{1BCBB835-C66D-6C48-887D-EBACB86A828D}"/>
              </a:ext>
            </a:extLst>
          </p:cNvPr>
          <p:cNvSpPr/>
          <p:nvPr/>
        </p:nvSpPr>
        <p:spPr bwMode="auto">
          <a:xfrm>
            <a:off x="5087815" y="2086708"/>
            <a:ext cx="175847" cy="691661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D28B64-8B30-2448-9A05-2736E0F33BA6}"/>
              </a:ext>
            </a:extLst>
          </p:cNvPr>
          <p:cNvSpPr txBox="1"/>
          <p:nvPr/>
        </p:nvSpPr>
        <p:spPr>
          <a:xfrm>
            <a:off x="5263662" y="2278649"/>
            <a:ext cx="2773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400" dirty="0">
                <a:solidFill>
                  <a:schemeClr val="tx1"/>
                </a:solidFill>
              </a:rPr>
              <a:t>Used for service discovery, optional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55F762-4A21-784B-B156-C7F40CA5FD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C4098-C8C9-D14B-91F0-7B743556D3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 (InterDigital, UC3M)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E9E054-7A10-C347-9D43-332815AE33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altLang="ja-JP"/>
              <a:t>June 2021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F5DA521-7553-BC48-9564-AE48ABE45D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076" y="799724"/>
            <a:ext cx="5165810" cy="5507665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3CBE4CD-868B-C64B-8990-282CCD1035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125398"/>
              </p:ext>
            </p:extLst>
          </p:nvPr>
        </p:nvGraphicFramePr>
        <p:xfrm>
          <a:off x="5597905" y="4943321"/>
          <a:ext cx="6322414" cy="8280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250924">
                  <a:extLst>
                    <a:ext uri="{9D8B030D-6E8A-4147-A177-3AD203B41FA5}">
                      <a16:colId xmlns:a16="http://schemas.microsoft.com/office/drawing/2014/main" val="2546510791"/>
                    </a:ext>
                  </a:extLst>
                </a:gridCol>
                <a:gridCol w="2535745">
                  <a:extLst>
                    <a:ext uri="{9D8B030D-6E8A-4147-A177-3AD203B41FA5}">
                      <a16:colId xmlns:a16="http://schemas.microsoft.com/office/drawing/2014/main" val="1246303590"/>
                    </a:ext>
                  </a:extLst>
                </a:gridCol>
                <a:gridCol w="2535745">
                  <a:extLst>
                    <a:ext uri="{9D8B030D-6E8A-4147-A177-3AD203B41FA5}">
                      <a16:colId xmlns:a16="http://schemas.microsoft.com/office/drawing/2014/main" val="17705600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Category #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Can consume EBCS traffic stream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Can request over the air TX of EBCS traffic stream to AP</a:t>
                      </a:r>
                      <a:endParaRPr kumimoji="1" lang="ja-JP" alt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595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2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All STAs regardless association state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All STAs regardless association state</a:t>
                      </a:r>
                      <a:endParaRPr kumimoji="1" lang="ja-JP" alt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83822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073DBB1-C3B0-3248-9EF4-54237DDEBA68}"/>
              </a:ext>
            </a:extLst>
          </p:cNvPr>
          <p:cNvSpPr txBox="1"/>
          <p:nvPr/>
        </p:nvSpPr>
        <p:spPr>
          <a:xfrm>
            <a:off x="6337004" y="733760"/>
            <a:ext cx="45344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EBCS traffic stream from server is </a:t>
            </a:r>
          </a:p>
          <a:p>
            <a:r>
              <a:rPr lang="en-ES" dirty="0">
                <a:solidFill>
                  <a:schemeClr val="tx1"/>
                </a:solidFill>
              </a:rPr>
              <a:t>started or no need to start it</a:t>
            </a: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342672C6-14AD-2D49-A4DD-488082E201AC}"/>
              </a:ext>
            </a:extLst>
          </p:cNvPr>
          <p:cNvSpPr/>
          <p:nvPr/>
        </p:nvSpPr>
        <p:spPr bwMode="auto">
          <a:xfrm>
            <a:off x="5087815" y="2180492"/>
            <a:ext cx="175847" cy="597875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50F9684-D51C-FF4A-8162-5866641A1922}"/>
              </a:ext>
            </a:extLst>
          </p:cNvPr>
          <p:cNvSpPr txBox="1"/>
          <p:nvPr/>
        </p:nvSpPr>
        <p:spPr>
          <a:xfrm>
            <a:off x="5263662" y="2278649"/>
            <a:ext cx="2773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400" dirty="0">
                <a:solidFill>
                  <a:schemeClr val="tx1"/>
                </a:solidFill>
              </a:rPr>
              <a:t>Used for service discovery, optional</a:t>
            </a: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2107C2AE-D11C-2F4A-B621-3B8D36EDD3DA}"/>
              </a:ext>
            </a:extLst>
          </p:cNvPr>
          <p:cNvSpPr/>
          <p:nvPr/>
        </p:nvSpPr>
        <p:spPr bwMode="auto">
          <a:xfrm>
            <a:off x="5087815" y="2831456"/>
            <a:ext cx="175847" cy="597875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6A4866-54DF-CA4A-9B74-5D67EBC72C00}"/>
              </a:ext>
            </a:extLst>
          </p:cNvPr>
          <p:cNvSpPr txBox="1"/>
          <p:nvPr/>
        </p:nvSpPr>
        <p:spPr>
          <a:xfrm>
            <a:off x="5263662" y="2929613"/>
            <a:ext cx="5256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400" dirty="0">
                <a:solidFill>
                  <a:schemeClr val="tx1"/>
                </a:solidFill>
              </a:rPr>
              <a:t>Used for over the air EBCS traffic stream request in unassociated state</a:t>
            </a:r>
          </a:p>
          <a:p>
            <a:r>
              <a:rPr lang="en-ES" sz="1400" dirty="0">
                <a:solidFill>
                  <a:schemeClr val="tx1"/>
                </a:solidFill>
              </a:rPr>
              <a:t>In case of association, EBCS Request/Response can be used </a:t>
            </a:r>
          </a:p>
        </p:txBody>
      </p:sp>
    </p:spTree>
    <p:extLst>
      <p:ext uri="{BB962C8B-B14F-4D97-AF65-F5344CB8AC3E}">
        <p14:creationId xmlns:p14="http://schemas.microsoft.com/office/powerpoint/2010/main" val="3289377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A96389A-2583-B64A-8B23-673FE28762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789" y="769261"/>
            <a:ext cx="5274245" cy="5541779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55F762-4A21-784B-B156-C7F40CA5FD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C4098-C8C9-D14B-91F0-7B743556D3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 (InterDigital, UC3M)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E9E054-7A10-C347-9D43-332815AE33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altLang="ja-JP"/>
              <a:t>June 2021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3CBE4CD-868B-C64B-8990-282CCD1035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024066"/>
              </p:ext>
            </p:extLst>
          </p:nvPr>
        </p:nvGraphicFramePr>
        <p:xfrm>
          <a:off x="5293104" y="5025383"/>
          <a:ext cx="6322414" cy="82804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250924">
                  <a:extLst>
                    <a:ext uri="{9D8B030D-6E8A-4147-A177-3AD203B41FA5}">
                      <a16:colId xmlns:a16="http://schemas.microsoft.com/office/drawing/2014/main" val="2546510791"/>
                    </a:ext>
                  </a:extLst>
                </a:gridCol>
                <a:gridCol w="2535745">
                  <a:extLst>
                    <a:ext uri="{9D8B030D-6E8A-4147-A177-3AD203B41FA5}">
                      <a16:colId xmlns:a16="http://schemas.microsoft.com/office/drawing/2014/main" val="1246303590"/>
                    </a:ext>
                  </a:extLst>
                </a:gridCol>
                <a:gridCol w="2535745">
                  <a:extLst>
                    <a:ext uri="{9D8B030D-6E8A-4147-A177-3AD203B41FA5}">
                      <a16:colId xmlns:a16="http://schemas.microsoft.com/office/drawing/2014/main" val="17705600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Category #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Can consume EBCS traffic stream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Can request over the air TX of EBCS traffic stream to AP</a:t>
                      </a:r>
                      <a:endParaRPr kumimoji="1" lang="ja-JP" alt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595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2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All STAs regardless association state</a:t>
                      </a:r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All STAs regardless association state</a:t>
                      </a:r>
                      <a:endParaRPr kumimoji="1" lang="ja-JP" alt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83822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C8458BE-F5F5-2C4C-85CF-A9A99514943D}"/>
              </a:ext>
            </a:extLst>
          </p:cNvPr>
          <p:cNvSpPr txBox="1"/>
          <p:nvPr/>
        </p:nvSpPr>
        <p:spPr>
          <a:xfrm>
            <a:off x="6337004" y="733760"/>
            <a:ext cx="5380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EBCS traffic stream from server needs to be started</a:t>
            </a: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6E1B8EE1-26AD-6A49-9A88-C453CA41B69F}"/>
              </a:ext>
            </a:extLst>
          </p:cNvPr>
          <p:cNvSpPr/>
          <p:nvPr/>
        </p:nvSpPr>
        <p:spPr bwMode="auto">
          <a:xfrm>
            <a:off x="4560277" y="2215995"/>
            <a:ext cx="175847" cy="597875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002AC6-5635-0F47-BB39-365E0947AC10}"/>
              </a:ext>
            </a:extLst>
          </p:cNvPr>
          <p:cNvSpPr txBox="1"/>
          <p:nvPr/>
        </p:nvSpPr>
        <p:spPr>
          <a:xfrm>
            <a:off x="4759208" y="2361043"/>
            <a:ext cx="2773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400" dirty="0">
                <a:solidFill>
                  <a:schemeClr val="tx1"/>
                </a:solidFill>
              </a:rPr>
              <a:t>Used for service discovery, optional</a:t>
            </a: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FDAB1015-C463-DF49-95F7-59C081AAB9BD}"/>
              </a:ext>
            </a:extLst>
          </p:cNvPr>
          <p:cNvSpPr/>
          <p:nvPr/>
        </p:nvSpPr>
        <p:spPr bwMode="auto">
          <a:xfrm>
            <a:off x="4560276" y="3429000"/>
            <a:ext cx="175847" cy="597875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93D3310-5D8B-224C-AB47-7BF219E36346}"/>
              </a:ext>
            </a:extLst>
          </p:cNvPr>
          <p:cNvSpPr txBox="1"/>
          <p:nvPr/>
        </p:nvSpPr>
        <p:spPr>
          <a:xfrm>
            <a:off x="4759208" y="3466327"/>
            <a:ext cx="52565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400" dirty="0">
                <a:solidFill>
                  <a:schemeClr val="tx1"/>
                </a:solidFill>
              </a:rPr>
              <a:t>Used for over the air EBCS traffic stream request in unassociated state</a:t>
            </a:r>
          </a:p>
          <a:p>
            <a:r>
              <a:rPr lang="en-ES" sz="1400" dirty="0">
                <a:solidFill>
                  <a:schemeClr val="tx1"/>
                </a:solidFill>
              </a:rPr>
              <a:t>In case of association, EBCS Request/Response can be used </a:t>
            </a:r>
          </a:p>
        </p:txBody>
      </p:sp>
    </p:spTree>
    <p:extLst>
      <p:ext uri="{BB962C8B-B14F-4D97-AF65-F5344CB8AC3E}">
        <p14:creationId xmlns:p14="http://schemas.microsoft.com/office/powerpoint/2010/main" val="2482512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E4AED7-3BEC-3F4C-9CB2-46E26CA7B6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861C5-B17C-5649-9DD0-34EDED90C5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 (InterDigital, UC3M)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CA440E-A0BF-D048-AD47-1853B8CAC8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altLang="ja-JP"/>
              <a:t>June 2021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88646B3-5604-6A4E-A53B-6EC7D0FD09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15" y="723014"/>
            <a:ext cx="5407603" cy="5762847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58FAADA-0D0A-3742-BE3A-F7F7B33D41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032618"/>
              </p:ext>
            </p:extLst>
          </p:nvPr>
        </p:nvGraphicFramePr>
        <p:xfrm>
          <a:off x="4660058" y="4506565"/>
          <a:ext cx="7343140" cy="14071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452880">
                  <a:extLst>
                    <a:ext uri="{9D8B030D-6E8A-4147-A177-3AD203B41FA5}">
                      <a16:colId xmlns:a16="http://schemas.microsoft.com/office/drawing/2014/main" val="1975986269"/>
                    </a:ext>
                  </a:extLst>
                </a:gridCol>
                <a:gridCol w="2945130">
                  <a:extLst>
                    <a:ext uri="{9D8B030D-6E8A-4147-A177-3AD203B41FA5}">
                      <a16:colId xmlns:a16="http://schemas.microsoft.com/office/drawing/2014/main" val="1928154334"/>
                    </a:ext>
                  </a:extLst>
                </a:gridCol>
                <a:gridCol w="2945130">
                  <a:extLst>
                    <a:ext uri="{9D8B030D-6E8A-4147-A177-3AD203B41FA5}">
                      <a16:colId xmlns:a16="http://schemas.microsoft.com/office/drawing/2014/main" val="41313063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Category #</a:t>
                      </a:r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Can consume EBCS traffic stream</a:t>
                      </a:r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Can request over the air TX of EBCS traffic stream to AP</a:t>
                      </a:r>
                      <a:endParaRPr kumimoji="1" lang="ja-JP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861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3</a:t>
                      </a:r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All STAs regardless association state</a:t>
                      </a:r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Associated STAs only</a:t>
                      </a:r>
                      <a:endParaRPr kumimoji="1" lang="ja-JP" altLang="en-US" sz="1400"/>
                    </a:p>
                    <a:p>
                      <a:endParaRPr kumimoji="1" lang="ja-JP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056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4</a:t>
                      </a:r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Associated STAs only</a:t>
                      </a:r>
                      <a:endParaRPr kumimoji="1" lang="ja-JP" altLang="en-U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Associated STAs only</a:t>
                      </a:r>
                      <a:endParaRPr kumimoji="1" lang="ja-JP" altLang="en-U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596378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0320D02-6911-B944-92EE-FB3D1FCC1825}"/>
              </a:ext>
            </a:extLst>
          </p:cNvPr>
          <p:cNvSpPr txBox="1"/>
          <p:nvPr/>
        </p:nvSpPr>
        <p:spPr>
          <a:xfrm>
            <a:off x="6855338" y="944275"/>
            <a:ext cx="45344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EBCS traffic stream from server is </a:t>
            </a:r>
          </a:p>
          <a:p>
            <a:r>
              <a:rPr lang="en-ES" dirty="0">
                <a:solidFill>
                  <a:schemeClr val="tx1"/>
                </a:solidFill>
              </a:rPr>
              <a:t>started or no need to start it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4E5495E-498B-D54E-8D11-42C02EFF902A}"/>
              </a:ext>
            </a:extLst>
          </p:cNvPr>
          <p:cNvSpPr txBox="1"/>
          <p:nvPr/>
        </p:nvSpPr>
        <p:spPr>
          <a:xfrm>
            <a:off x="5665719" y="757668"/>
            <a:ext cx="25519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700" dirty="0">
                <a:solidFill>
                  <a:schemeClr val="tx1"/>
                </a:solidFill>
              </a:rPr>
              <a:t>/4</a:t>
            </a:r>
            <a:endParaRPr lang="en-ES" dirty="0">
              <a:solidFill>
                <a:schemeClr val="tx1"/>
              </a:solidFill>
            </a:endParaRPr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3142A80C-9EA6-C44A-8034-FF71D911C635}"/>
              </a:ext>
            </a:extLst>
          </p:cNvPr>
          <p:cNvSpPr/>
          <p:nvPr/>
        </p:nvSpPr>
        <p:spPr bwMode="auto">
          <a:xfrm>
            <a:off x="4911968" y="2111066"/>
            <a:ext cx="175847" cy="597875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E078D68-79C3-964D-9B8F-209D09A7A9D8}"/>
              </a:ext>
            </a:extLst>
          </p:cNvPr>
          <p:cNvSpPr txBox="1"/>
          <p:nvPr/>
        </p:nvSpPr>
        <p:spPr>
          <a:xfrm>
            <a:off x="5164778" y="2256086"/>
            <a:ext cx="2773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400" dirty="0">
                <a:solidFill>
                  <a:schemeClr val="tx1"/>
                </a:solidFill>
              </a:rPr>
              <a:t>Used for service discovery, optional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8DC069BC-3F4C-DE44-9FF1-CB774A55F095}"/>
              </a:ext>
            </a:extLst>
          </p:cNvPr>
          <p:cNvSpPr/>
          <p:nvPr/>
        </p:nvSpPr>
        <p:spPr bwMode="auto">
          <a:xfrm>
            <a:off x="4470889" y="2854903"/>
            <a:ext cx="175847" cy="597875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3619D38-95B4-3D4F-858D-FA62FAB0D5FE}"/>
              </a:ext>
            </a:extLst>
          </p:cNvPr>
          <p:cNvSpPr txBox="1"/>
          <p:nvPr/>
        </p:nvSpPr>
        <p:spPr>
          <a:xfrm>
            <a:off x="4660058" y="2929558"/>
            <a:ext cx="50769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400" dirty="0">
                <a:solidFill>
                  <a:schemeClr val="tx1"/>
                </a:solidFill>
              </a:rPr>
              <a:t>Used for over the air EBCS traffic stream request in associated state</a:t>
            </a:r>
          </a:p>
        </p:txBody>
      </p:sp>
    </p:spTree>
    <p:extLst>
      <p:ext uri="{BB962C8B-B14F-4D97-AF65-F5344CB8AC3E}">
        <p14:creationId xmlns:p14="http://schemas.microsoft.com/office/powerpoint/2010/main" val="20978903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77E01C1-6FD1-2443-9F3E-5D1968356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669" y="693268"/>
            <a:ext cx="5128349" cy="5407064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E4AED7-3BEC-3F4C-9CB2-46E26CA7B6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861C5-B17C-5649-9DD0-34EDED90C51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A. de la Oliva (InterDigital, UC3M)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CA440E-A0BF-D048-AD47-1853B8CAC8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altLang="ja-JP"/>
              <a:t>June 2021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58FAADA-0D0A-3742-BE3A-F7F7B33D41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05113"/>
              </p:ext>
            </p:extLst>
          </p:nvPr>
        </p:nvGraphicFramePr>
        <p:xfrm>
          <a:off x="4660059" y="4605054"/>
          <a:ext cx="7343140" cy="140716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452880">
                  <a:extLst>
                    <a:ext uri="{9D8B030D-6E8A-4147-A177-3AD203B41FA5}">
                      <a16:colId xmlns:a16="http://schemas.microsoft.com/office/drawing/2014/main" val="1975986269"/>
                    </a:ext>
                  </a:extLst>
                </a:gridCol>
                <a:gridCol w="2945130">
                  <a:extLst>
                    <a:ext uri="{9D8B030D-6E8A-4147-A177-3AD203B41FA5}">
                      <a16:colId xmlns:a16="http://schemas.microsoft.com/office/drawing/2014/main" val="1928154334"/>
                    </a:ext>
                  </a:extLst>
                </a:gridCol>
                <a:gridCol w="2945130">
                  <a:extLst>
                    <a:ext uri="{9D8B030D-6E8A-4147-A177-3AD203B41FA5}">
                      <a16:colId xmlns:a16="http://schemas.microsoft.com/office/drawing/2014/main" val="41313063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Category #</a:t>
                      </a:r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Can consume EBCS traffic stream</a:t>
                      </a:r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Can request over the air TX of EBCS traffic stream to AP</a:t>
                      </a:r>
                      <a:endParaRPr kumimoji="1" lang="ja-JP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861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3</a:t>
                      </a:r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All STAs regardless association state</a:t>
                      </a:r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Associated STAs only</a:t>
                      </a:r>
                      <a:endParaRPr kumimoji="1" lang="ja-JP" altLang="en-US" sz="1400"/>
                    </a:p>
                    <a:p>
                      <a:endParaRPr kumimoji="1" lang="ja-JP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4056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4</a:t>
                      </a:r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Associated STAs only</a:t>
                      </a:r>
                      <a:endParaRPr kumimoji="1" lang="ja-JP" altLang="en-U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Associated STAs only</a:t>
                      </a:r>
                      <a:endParaRPr kumimoji="1" lang="ja-JP" altLang="en-U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59637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D4E5495E-498B-D54E-8D11-42C02EFF902A}"/>
              </a:ext>
            </a:extLst>
          </p:cNvPr>
          <p:cNvSpPr txBox="1"/>
          <p:nvPr/>
        </p:nvSpPr>
        <p:spPr>
          <a:xfrm>
            <a:off x="5665719" y="757668"/>
            <a:ext cx="25519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700" dirty="0">
                <a:solidFill>
                  <a:schemeClr val="tx1"/>
                </a:solidFill>
              </a:rPr>
              <a:t>/4</a:t>
            </a:r>
            <a:endParaRPr lang="en-ES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AD3C42C-DEDC-234F-946A-C7C77C3A2230}"/>
              </a:ext>
            </a:extLst>
          </p:cNvPr>
          <p:cNvSpPr txBox="1"/>
          <p:nvPr/>
        </p:nvSpPr>
        <p:spPr>
          <a:xfrm>
            <a:off x="6337004" y="733760"/>
            <a:ext cx="5380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dirty="0">
                <a:solidFill>
                  <a:schemeClr val="tx1"/>
                </a:solidFill>
              </a:rPr>
              <a:t>EBCS traffic stream from server needs to be started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25B2B516-F11E-3340-8369-9928BE76FD1E}"/>
              </a:ext>
            </a:extLst>
          </p:cNvPr>
          <p:cNvSpPr/>
          <p:nvPr/>
        </p:nvSpPr>
        <p:spPr bwMode="auto">
          <a:xfrm>
            <a:off x="4823603" y="2011310"/>
            <a:ext cx="175847" cy="597875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128D60-EDE0-E449-B5A6-B25A0AE626D1}"/>
              </a:ext>
            </a:extLst>
          </p:cNvPr>
          <p:cNvSpPr txBox="1"/>
          <p:nvPr/>
        </p:nvSpPr>
        <p:spPr>
          <a:xfrm>
            <a:off x="4999450" y="2175399"/>
            <a:ext cx="2773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400" dirty="0">
                <a:solidFill>
                  <a:schemeClr val="tx1"/>
                </a:solidFill>
              </a:rPr>
              <a:t>Used for service discovery, optional</a:t>
            </a:r>
          </a:p>
        </p:txBody>
      </p:sp>
      <p:sp>
        <p:nvSpPr>
          <p:cNvPr id="13" name="Right Brace 12">
            <a:extLst>
              <a:ext uri="{FF2B5EF4-FFF2-40B4-BE49-F238E27FC236}">
                <a16:creationId xmlns:a16="http://schemas.microsoft.com/office/drawing/2014/main" id="{39A11AC8-C78C-7F47-90CA-C0B62D94F057}"/>
              </a:ext>
            </a:extLst>
          </p:cNvPr>
          <p:cNvSpPr/>
          <p:nvPr/>
        </p:nvSpPr>
        <p:spPr bwMode="auto">
          <a:xfrm>
            <a:off x="4421816" y="3350184"/>
            <a:ext cx="175847" cy="597875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E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5F186F-6CAF-FE4C-A65C-4640BED8E4BD}"/>
              </a:ext>
            </a:extLst>
          </p:cNvPr>
          <p:cNvSpPr txBox="1"/>
          <p:nvPr/>
        </p:nvSpPr>
        <p:spPr>
          <a:xfrm>
            <a:off x="4605273" y="3479911"/>
            <a:ext cx="50769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sz="1400" dirty="0">
                <a:solidFill>
                  <a:schemeClr val="tx1"/>
                </a:solidFill>
              </a:rPr>
              <a:t>Used for over the air EBCS traffic stream request in associated state</a:t>
            </a:r>
          </a:p>
        </p:txBody>
      </p:sp>
    </p:spTree>
    <p:extLst>
      <p:ext uri="{BB962C8B-B14F-4D97-AF65-F5344CB8AC3E}">
        <p14:creationId xmlns:p14="http://schemas.microsoft.com/office/powerpoint/2010/main" val="844448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0CD0A2DA8E4A4A8E40C35B447A21AA" ma:contentTypeVersion="8" ma:contentTypeDescription="Create a new document." ma:contentTypeScope="" ma:versionID="39cdb3bf5b57ec07e85692b4e8ac34ac">
  <xsd:schema xmlns:xsd="http://www.w3.org/2001/XMLSchema" xmlns:xs="http://www.w3.org/2001/XMLSchema" xmlns:p="http://schemas.microsoft.com/office/2006/metadata/properties" xmlns:ns2="587d09ef-5104-44b8-81a6-a4ab0ec6034f" targetNamespace="http://schemas.microsoft.com/office/2006/metadata/properties" ma:root="true" ma:fieldsID="a5fe4768cf7547533320dbd658592b34" ns2:_="">
    <xsd:import namespace="587d09ef-5104-44b8-81a6-a4ab0ec603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7d09ef-5104-44b8-81a6-a4ab0ec603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ACE4AB4-53D7-4482-AB1A-EFA32E18FE6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00638A7-5B80-406C-BE0D-350E7D2F61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7d09ef-5104-44b8-81a6-a4ab0ec603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AB1F27E-79DC-4F0D-AE68-0D5D8122B568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587d09ef-5104-44b8-81a6-a4ab0ec6034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58920</TotalTime>
  <Words>432</Words>
  <Application>Microsoft Macintosh PowerPoint</Application>
  <PresentationFormat>Widescreen</PresentationFormat>
  <Paragraphs>84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Office テーマ</vt:lpstr>
      <vt:lpstr>Document</vt:lpstr>
      <vt:lpstr>Message sequence diagrams for EBCS ARC discussion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Antonio de la Oliva</cp:lastModifiedBy>
  <cp:revision>137</cp:revision>
  <cp:lastPrinted>1601-01-01T00:00:00Z</cp:lastPrinted>
  <dcterms:created xsi:type="dcterms:W3CDTF">2019-03-11T15:18:40Z</dcterms:created>
  <dcterms:modified xsi:type="dcterms:W3CDTF">2021-06-14T14:08:01Z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0x010100D90CD0A2DA8E4A4A8E40C35B447A21AA</vt:lpwstr>
  </property>
</Properties>
</file>