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297" r:id="rId17"/>
    <p:sldId id="296" r:id="rId18"/>
    <p:sldId id="295" r:id="rId19"/>
    <p:sldId id="307" r:id="rId20"/>
    <p:sldId id="306"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83" d="100"/>
          <a:sy n="83" d="100"/>
        </p:scale>
        <p:origin x="276" y="7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6/11/2021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19</a:t>
            </a:fld>
            <a:endParaRPr lang="en-US"/>
          </a:p>
        </p:txBody>
      </p:sp>
    </p:spTree>
    <p:extLst>
      <p:ext uri="{BB962C8B-B14F-4D97-AF65-F5344CB8AC3E}">
        <p14:creationId xmlns:p14="http://schemas.microsoft.com/office/powerpoint/2010/main" val="19341311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802.11-21/0976r0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June 2021</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1/11-21-0332-07-00bh-issues-tracking.docx" TargetMode="External"/><Relationship Id="rId4" Type="http://schemas.openxmlformats.org/officeDocument/2006/relationships/hyperlink" Target="https://mentor.ieee.org/802.11/dcn/20/11-20-1117-05-0rcm-rcm-sg-proposed-rcm-csd-draft.docx"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TGbh-agenda-2021-Jun-14</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2021-06-11</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spid="_x0000_s3119" name="Document" r:id="rId4" imgW="10466184" imgH="2537736" progId="Word.Document.8">
                  <p:embed/>
                </p:oleObj>
              </mc:Choice>
              <mc:Fallback>
                <p:oleObj name="Document" r:id="rId4" imgW="10466184" imgH="2537736" progId="Word.Document.8">
                  <p:embed/>
                  <p:pic>
                    <p:nvPicPr>
                      <p:cNvPr id="0" name="Picture 3"/>
                      <p:cNvPicPr>
                        <a:picLocks noChangeAspect="1" noChangeArrowheads="1"/>
                      </p:cNvPicPr>
                      <p:nvPr/>
                    </p:nvPicPr>
                    <p:blipFill>
                      <a:blip r:embed="rId5"/>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err="1"/>
              <a:t>TGbh</a:t>
            </a:r>
            <a:r>
              <a:rPr lang="en-US" altLang="en-US" sz="3600" dirty="0"/>
              <a:t> Agenda – 14 Jun 2021</a:t>
            </a:r>
            <a:endParaRPr lang="en-GB" sz="3600" dirty="0"/>
          </a:p>
        </p:txBody>
      </p:sp>
      <p:sp>
        <p:nvSpPr>
          <p:cNvPr id="4098" name="Rectangle 2"/>
          <p:cNvSpPr>
            <a:spLocks noGrp="1" noChangeArrowheads="1"/>
          </p:cNvSpPr>
          <p:nvPr>
            <p:ph idx="1"/>
          </p:nvPr>
        </p:nvSpPr>
        <p:spPr>
          <a:xfrm>
            <a:off x="914401" y="1524000"/>
            <a:ext cx="10361084" cy="4951414"/>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3200" dirty="0"/>
              <a:t>Attendance, noises/recording, meeting protocol reminders</a:t>
            </a:r>
          </a:p>
          <a:p>
            <a:pPr marL="457200" indent="-457200">
              <a:lnSpc>
                <a:spcPct val="90000"/>
              </a:lnSpc>
              <a:spcBef>
                <a:spcPts val="300"/>
              </a:spcBef>
              <a:spcAft>
                <a:spcPts val="600"/>
              </a:spcAft>
              <a:buFont typeface="Arial" panose="020B0604020202020204" pitchFamily="34" charset="0"/>
              <a:buChar char="•"/>
              <a:defRPr/>
            </a:pPr>
            <a:r>
              <a:rPr lang="en-US" sz="3200" dirty="0"/>
              <a:t>Policies, duty to inform, participation rules</a:t>
            </a:r>
          </a:p>
          <a:p>
            <a:pPr marL="457200" indent="-457200">
              <a:lnSpc>
                <a:spcPct val="90000"/>
              </a:lnSpc>
              <a:spcBef>
                <a:spcPts val="300"/>
              </a:spcBef>
              <a:spcAft>
                <a:spcPts val="600"/>
              </a:spcAft>
              <a:buFont typeface="Arial" panose="020B0604020202020204" pitchFamily="34" charset="0"/>
              <a:buChar char="•"/>
              <a:defRPr/>
            </a:pPr>
            <a:r>
              <a:rPr lang="en-US" sz="3200" dirty="0"/>
              <a:t>Organization topics (see also Backup slides):</a:t>
            </a:r>
          </a:p>
          <a:p>
            <a:pPr marL="857250" lvl="1" indent="-457200">
              <a:lnSpc>
                <a:spcPct val="90000"/>
              </a:lnSpc>
              <a:spcBef>
                <a:spcPts val="300"/>
              </a:spcBef>
              <a:spcAft>
                <a:spcPts val="600"/>
              </a:spcAft>
              <a:buFont typeface="Arial" panose="020B0604020202020204" pitchFamily="34" charset="0"/>
              <a:buChar char="•"/>
              <a:defRPr/>
            </a:pPr>
            <a:r>
              <a:rPr lang="en-US" sz="2400" dirty="0"/>
              <a:t>PAR/CSD: </a:t>
            </a:r>
            <a:r>
              <a:rPr lang="en-US" sz="2400" dirty="0">
                <a:hlinkClick r:id="rId3"/>
              </a:rPr>
              <a:t>https://development.standards.ieee.org/myproject-web/public/view.html#pardetail/8770</a:t>
            </a:r>
            <a:r>
              <a:rPr lang="en-US" sz="2400" dirty="0"/>
              <a:t>; </a:t>
            </a:r>
            <a:r>
              <a:rPr lang="en-US" sz="2400" dirty="0">
                <a:hlinkClick r:id="rId4"/>
              </a:rPr>
              <a:t>11-20/1117r5</a:t>
            </a:r>
            <a:endParaRPr lang="en-US" sz="2400" dirty="0"/>
          </a:p>
          <a:p>
            <a:pPr marL="857250" lvl="1" indent="-457200">
              <a:lnSpc>
                <a:spcPct val="90000"/>
              </a:lnSpc>
              <a:spcBef>
                <a:spcPts val="300"/>
              </a:spcBef>
              <a:spcAft>
                <a:spcPts val="600"/>
              </a:spcAft>
              <a:buFont typeface="Arial" panose="020B0604020202020204" pitchFamily="34" charset="0"/>
              <a:buChar char="•"/>
              <a:defRPr/>
            </a:pPr>
            <a:r>
              <a:rPr lang="en-US" sz="2400" dirty="0"/>
              <a:t>Timeline estimate</a:t>
            </a:r>
          </a:p>
          <a:p>
            <a:pPr marL="457200" indent="-457200">
              <a:lnSpc>
                <a:spcPct val="90000"/>
              </a:lnSpc>
              <a:spcBef>
                <a:spcPts val="300"/>
              </a:spcBef>
              <a:spcAft>
                <a:spcPts val="600"/>
              </a:spcAft>
              <a:buFont typeface="Arial" panose="020B0604020202020204" pitchFamily="34" charset="0"/>
              <a:buChar char="•"/>
              <a:defRPr/>
            </a:pPr>
            <a:r>
              <a:rPr lang="en-US" sz="3200" dirty="0"/>
              <a:t>Issues Tracking: </a:t>
            </a:r>
            <a:r>
              <a:rPr lang="en-US" sz="3200" dirty="0">
                <a:hlinkClick r:id="rId5"/>
              </a:rPr>
              <a:t>11-21/0332r7</a:t>
            </a:r>
            <a:r>
              <a:rPr lang="en-US" sz="3200" dirty="0"/>
              <a:t> </a:t>
            </a:r>
          </a:p>
          <a:p>
            <a:pPr marL="457200" indent="-457200">
              <a:lnSpc>
                <a:spcPct val="90000"/>
              </a:lnSpc>
              <a:spcBef>
                <a:spcPts val="300"/>
              </a:spcBef>
              <a:spcAft>
                <a:spcPts val="600"/>
              </a:spcAft>
              <a:buFont typeface="Arial" panose="020B0604020202020204" pitchFamily="34" charset="0"/>
              <a:buChar char="•"/>
              <a:defRPr/>
            </a:pPr>
            <a:r>
              <a:rPr lang="en-US" sz="3200" dirty="0"/>
              <a:t>Contributions:  </a:t>
            </a:r>
          </a:p>
          <a:p>
            <a:pPr marL="457200" indent="-457200">
              <a:lnSpc>
                <a:spcPct val="90000"/>
              </a:lnSpc>
              <a:spcBef>
                <a:spcPts val="300"/>
              </a:spcBef>
              <a:spcAft>
                <a:spcPts val="600"/>
              </a:spcAft>
              <a:buFont typeface="Arial" panose="020B0604020202020204" pitchFamily="34" charset="0"/>
              <a:buChar char="•"/>
              <a:defRPr/>
            </a:pPr>
            <a:r>
              <a:rPr lang="en-US" sz="3200" dirty="0"/>
              <a:t>Next meetings: Teleconference June 28, July plenary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447800"/>
            <a:ext cx="10361084" cy="4113213"/>
          </a:xfrm>
          <a:ln/>
        </p:spPr>
        <p:txBody>
          <a:bodyPr/>
          <a:lstStyle/>
          <a:p>
            <a:pPr marL="0" indent="0">
              <a:lnSpc>
                <a:spcPct val="90000"/>
              </a:lnSpc>
              <a:spcBef>
                <a:spcPts val="300"/>
              </a:spcBef>
              <a:spcAft>
                <a:spcPts val="600"/>
              </a:spcAft>
              <a:defRPr/>
            </a:pPr>
            <a:r>
              <a:rPr lang="en-US" sz="3200" dirty="0"/>
              <a:t>Issues Tracking document: </a:t>
            </a:r>
            <a:r>
              <a:rPr lang="en-US" sz="2800" dirty="0"/>
              <a:t>11-21/0332</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Identify specific features/operations/services of 802.11 that are impacted by randomized and/or changing MAC addresses</a:t>
            </a:r>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each would be helpful, to understand the impact and what/who is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D0.1 								Nov 2021</a:t>
            </a:r>
          </a:p>
          <a:p>
            <a:pPr lvl="1" algn="just">
              <a:spcBef>
                <a:spcPts val="0"/>
              </a:spcBef>
            </a:pPr>
            <a:r>
              <a:rPr lang="en-US" altLang="zh-CN" sz="2400" dirty="0"/>
              <a:t>Initial Letter Ballot (D1.0)		Mar 2022 </a:t>
            </a:r>
          </a:p>
          <a:p>
            <a:pPr lvl="1" algn="just">
              <a:spcBef>
                <a:spcPts val="0"/>
              </a:spcBef>
            </a:pPr>
            <a:r>
              <a:rPr lang="en-US" altLang="zh-CN" sz="2400" dirty="0"/>
              <a:t>Recirculation LB (D2.0)			Jul 2022</a:t>
            </a:r>
          </a:p>
          <a:p>
            <a:pPr lvl="1" algn="just">
              <a:spcBef>
                <a:spcPts val="0"/>
              </a:spcBef>
            </a:pPr>
            <a:r>
              <a:rPr lang="en-US" altLang="zh-CN" sz="2400" dirty="0"/>
              <a:t>Initial SA Ballot (D3.0)			Nov 2022</a:t>
            </a:r>
          </a:p>
          <a:p>
            <a:pPr lvl="1" algn="just">
              <a:spcBef>
                <a:spcPts val="0"/>
              </a:spcBef>
            </a:pPr>
            <a:r>
              <a:rPr lang="en-US" altLang="zh-CN" sz="2400" dirty="0"/>
              <a:t>Final 802.11 WG approval		Mar 2023 </a:t>
            </a:r>
          </a:p>
          <a:p>
            <a:pPr lvl="1" algn="just">
              <a:spcBef>
                <a:spcPts val="0"/>
              </a:spcBef>
            </a:pPr>
            <a:r>
              <a:rPr lang="en-US" altLang="zh-CN" sz="2400" dirty="0"/>
              <a:t>802 EC approval					May 2023</a:t>
            </a:r>
          </a:p>
          <a:p>
            <a:pPr lvl="1" algn="just">
              <a:spcBef>
                <a:spcPts val="0"/>
              </a:spcBef>
            </a:pPr>
            <a:r>
              <a:rPr lang="en-US" altLang="zh-CN" sz="2400" dirty="0" err="1"/>
              <a:t>RevCom</a:t>
            </a:r>
            <a:r>
              <a:rPr lang="en-US" altLang="zh-CN" sz="2400" dirty="0"/>
              <a:t> and SASB approval		May 2023</a:t>
            </a:r>
            <a:endParaRPr lang="en-US" sz="2400" b="1" dirty="0"/>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a:t>
            </a:r>
            <a:r>
              <a:rPr lang="en-US" altLang="en-US" dirty="0" err="1"/>
              <a:t>TGbh</a:t>
            </a:r>
            <a:r>
              <a:rPr lang="en-US" altLang="en-US" dirty="0"/>
              <a:t>, 14 June 2021,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1430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95600"/>
            <a:ext cx="8534400" cy="1752600"/>
          </a:xfrm>
        </p:spPr>
        <p:txBody>
          <a:bodyPr/>
          <a:lstStyle/>
          <a:p>
            <a:r>
              <a:rPr lang="en-US" altLang="en-US" dirty="0"/>
              <a:t>Agenda</a:t>
            </a:r>
          </a:p>
          <a:p>
            <a:r>
              <a:rPr lang="en-US" altLang="en-US" dirty="0"/>
              <a:t>14 June 2021 Teleconference</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Graham Smith (SR Technologies)</a:t>
            </a:r>
          </a:p>
          <a:p>
            <a:r>
              <a:rPr lang="en-US" altLang="en-US" dirty="0"/>
              <a:t>Editor: Vacant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193</TotalTime>
  <Words>2144</Words>
  <Application>Microsoft Office PowerPoint</Application>
  <PresentationFormat>Widescreen</PresentationFormat>
  <Paragraphs>201</Paragraphs>
  <Slides>20</Slides>
  <Notes>10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Calibri</vt:lpstr>
      <vt:lpstr>Helvetica</vt:lpstr>
      <vt:lpstr>Monotype Sorts</vt:lpstr>
      <vt:lpstr>Times New Roman</vt:lpstr>
      <vt:lpstr>Office Theme</vt:lpstr>
      <vt:lpstr>Document</vt:lpstr>
      <vt:lpstr>TGbh-agenda-2021-Jun-14</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14 Jun 2021</vt:lpstr>
      <vt:lpstr>Backup material</vt:lpstr>
      <vt:lpstr>TGbh PAR Scope (emphasis added)</vt:lpstr>
      <vt:lpstr>TGbh Work organization</vt:lpstr>
      <vt:lpstr>Timeline</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37</cp:revision>
  <cp:lastPrinted>1601-01-01T00:00:00Z</cp:lastPrinted>
  <dcterms:created xsi:type="dcterms:W3CDTF">2021-01-26T19:12:38Z</dcterms:created>
  <dcterms:modified xsi:type="dcterms:W3CDTF">2021-06-11T18:23:32Z</dcterms:modified>
</cp:coreProperties>
</file>