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7" r:id="rId17"/>
    <p:sldId id="296" r:id="rId18"/>
    <p:sldId id="295"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6" d="100"/>
          <a:sy n="146" d="100"/>
        </p:scale>
        <p:origin x="126"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802.11-21/0975r0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08-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04-00bh-issues-track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TGbh-agenda-2021-Jun-28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3118"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28 June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11-21/0332r8</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Plenary session, July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11-21/0332r4</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28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28 June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188</TotalTime>
  <Words>2142</Words>
  <Application>Microsoft Office PowerPoint</Application>
  <PresentationFormat>Widescreen</PresentationFormat>
  <Paragraphs>201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TGbh-agenda-2021-Jun-28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June 2021</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cp:revision>
  <cp:lastPrinted>1601-01-01T00:00:00Z</cp:lastPrinted>
  <dcterms:created xsi:type="dcterms:W3CDTF">2021-01-26T19:12:38Z</dcterms:created>
  <dcterms:modified xsi:type="dcterms:W3CDTF">2021-06-24T20:13:05Z</dcterms:modified>
</cp:coreProperties>
</file>