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97" r:id="rId17"/>
    <p:sldId id="296" r:id="rId18"/>
    <p:sldId id="295" r:id="rId19"/>
    <p:sldId id="307" r:id="rId20"/>
    <p:sldId id="306"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46" d="100"/>
          <a:sy n="146" d="100"/>
        </p:scale>
        <p:origin x="126" y="30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93413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802.11-21/0975r0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08-00bh-issues-tracking.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2-04-00bh-issues-track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TGbh-agenda-2021-Jun-28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3118"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28 June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 </a:t>
            </a:r>
            <a:r>
              <a:rPr lang="en-US" sz="3200" dirty="0">
                <a:hlinkClick r:id="rId5"/>
              </a:rPr>
              <a:t>11-21/0332r8</a:t>
            </a:r>
            <a:r>
              <a:rPr lang="en-US" sz="3200" dirty="0"/>
              <a:t> </a:t>
            </a:r>
          </a:p>
          <a:p>
            <a:pPr marL="457200" indent="-457200">
              <a:lnSpc>
                <a:spcPct val="90000"/>
              </a:lnSpc>
              <a:spcBef>
                <a:spcPts val="300"/>
              </a:spcBef>
              <a:spcAft>
                <a:spcPts val="600"/>
              </a:spcAft>
              <a:buFont typeface="Arial" panose="020B0604020202020204" pitchFamily="34" charset="0"/>
              <a:buChar char="•"/>
              <a:defRPr/>
            </a:pPr>
            <a:r>
              <a:rPr lang="en-US" sz="3200" dirty="0"/>
              <a:t>Contributions: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Plenary session, July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11-21/0332r4</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28 June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28 June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188</TotalTime>
  <Words>2142</Words>
  <Application>Microsoft Office PowerPoint</Application>
  <PresentationFormat>Widescreen</PresentationFormat>
  <Paragraphs>201</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TGbh-agenda-2021-Jun-28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28 June 2021</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36</cp:revision>
  <cp:lastPrinted>1601-01-01T00:00:00Z</cp:lastPrinted>
  <dcterms:created xsi:type="dcterms:W3CDTF">2021-01-26T19:12:38Z</dcterms:created>
  <dcterms:modified xsi:type="dcterms:W3CDTF">2021-06-24T20:13:05Z</dcterms:modified>
</cp:coreProperties>
</file>