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80" r:id="rId4"/>
    <p:sldId id="618" r:id="rId5"/>
    <p:sldId id="634" r:id="rId6"/>
    <p:sldId id="615" r:id="rId7"/>
    <p:sldId id="600" r:id="rId8"/>
    <p:sldId id="635" r:id="rId9"/>
    <p:sldId id="60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93" d="100"/>
          <a:sy n="93" d="100"/>
        </p:scale>
        <p:origin x="276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6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802.11-21/0966r2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802.11-21/0966r2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802.11-21/0966r2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802.11-21/0966r2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87-10-00bd-tgbd-lb251-comments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39-03-000m-resolution-of-cnb-fdis-comment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July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Addition of draft motions for Closing Plenary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(July 12)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28</a:t>
            </a:r>
          </a:p>
          <a:p>
            <a:r>
              <a:rPr lang="en-US" sz="2800" dirty="0"/>
              <a:t>N:  149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July 13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TGbd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00200"/>
            <a:ext cx="11353800" cy="4875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 251 on P802.11bd D1.0 as contained in document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https://mentor.ieee.org/802.11/dcn/20/11-20-1887-10-00bd-tgbd-lb251-comments.xlsx</a:t>
            </a:r>
            <a:r>
              <a:rPr lang="en-US" sz="2000" dirty="0">
                <a:solidFill>
                  <a:schemeClr val="tx1"/>
                </a:solidFill>
              </a:rPr>
              <a:t> 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instruct the </a:t>
            </a:r>
            <a:r>
              <a:rPr lang="en-US" sz="2000" dirty="0" err="1">
                <a:solidFill>
                  <a:schemeClr val="tx1"/>
                </a:solidFill>
              </a:rPr>
              <a:t>TGbd</a:t>
            </a:r>
            <a:r>
              <a:rPr lang="en-US" sz="2000" dirty="0">
                <a:solidFill>
                  <a:schemeClr val="tx1"/>
                </a:solidFill>
              </a:rPr>
              <a:t> editor to create P802.11bd D2.0 incorporating these resolutions 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approve a 20-day Working Group Recirculation Ballot asking the question “Should P802.11bd D2.0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Bo Sun on behalf of </a:t>
            </a:r>
            <a:r>
              <a:rPr lang="en-US" sz="2000" dirty="0" err="1"/>
              <a:t>TGbd</a:t>
            </a:r>
            <a:endParaRPr lang="en-US" sz="2000" dirty="0"/>
          </a:p>
          <a:p>
            <a:r>
              <a:rPr lang="en-US" sz="2000" dirty="0"/>
              <a:t>Result: Unanimous</a:t>
            </a:r>
          </a:p>
          <a:p>
            <a:r>
              <a:rPr lang="en-US" sz="1800" dirty="0">
                <a:solidFill>
                  <a:schemeClr val="tx1"/>
                </a:solidFill>
              </a:rPr>
              <a:t>[</a:t>
            </a:r>
            <a:r>
              <a:rPr lang="en-US" sz="1800" dirty="0" err="1">
                <a:solidFill>
                  <a:schemeClr val="tx1"/>
                </a:solidFill>
              </a:rPr>
              <a:t>TGbd</a:t>
            </a:r>
            <a:r>
              <a:rPr lang="en-US" sz="1800" dirty="0">
                <a:solidFill>
                  <a:schemeClr val="tx1"/>
                </a:solidFill>
              </a:rPr>
              <a:t>: Moved: Rui Cao,  Seconded: Stephan Sand, Result: 12-0-0]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(July 20)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JTC1 liaison regarding </a:t>
            </a:r>
            <a:r>
              <a:rPr lang="en-GB" dirty="0"/>
              <a:t>comments on IEEE 802.11md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IEEE 802.11 WG recommends to the IEEE 802 EC that the material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11-21-1039-03</a:t>
            </a:r>
            <a:r>
              <a:rPr lang="en-US" dirty="0">
                <a:solidFill>
                  <a:schemeClr val="tx1"/>
                </a:solidFill>
              </a:rPr>
              <a:t> be liaised to ISO/IEC JTC1/SC6 as a response to comments on IEEE Std 802.11-2020 during the 60-day ballot under the PSDO agreement with ISO.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Dan Harkins</a:t>
            </a:r>
          </a:p>
          <a:p>
            <a:r>
              <a:rPr lang="en-US" dirty="0"/>
              <a:t>Result: x/x/x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LB253 on P802.11az D3.0 as contained in document 11-21-0258r8,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P802.11az D4.0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P802.11az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x/x/x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x/x/x]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TGbb</a:t>
            </a:r>
            <a:r>
              <a:rPr lang="en-GB" dirty="0"/>
              <a:t> PAR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Believing that the PAR modification contained in the document referenced below meets IEEE-SA guidelines,</a:t>
            </a:r>
          </a:p>
          <a:p>
            <a:r>
              <a:rPr lang="en-US" dirty="0"/>
              <a:t>Request that the PAR modification contained in 11-21-1157r0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Seconded: xx</a:t>
            </a:r>
          </a:p>
          <a:p>
            <a:r>
              <a:rPr lang="en-US" dirty="0"/>
              <a:t>Result: x/x/x</a:t>
            </a:r>
          </a:p>
          <a:p>
            <a:r>
              <a:rPr lang="en-US" dirty="0"/>
              <a:t>[</a:t>
            </a:r>
            <a:r>
              <a:rPr lang="en-US" dirty="0" err="1"/>
              <a:t>TGbb</a:t>
            </a:r>
            <a:r>
              <a:rPr lang="en-US" dirty="0"/>
              <a:t>: Results (Y/N/A): Unanimous]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542</Words>
  <Application>Microsoft Office PowerPoint</Application>
  <PresentationFormat>Widescreen</PresentationFormat>
  <Paragraphs>101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802.11 July 2021 WG Motions</vt:lpstr>
      <vt:lpstr>Abstract</vt:lpstr>
      <vt:lpstr>MONDAY (July 12)</vt:lpstr>
      <vt:lpstr>Straw Poll: New Attendees</vt:lpstr>
      <vt:lpstr>Motion 1: TGbd re-circulation letter ballot</vt:lpstr>
      <vt:lpstr>TUESDAY (July 20) </vt:lpstr>
      <vt:lpstr>Motion 2: JTC1 liaison regarding comments on IEEE 802.11md </vt:lpstr>
      <vt:lpstr>Motion 3: TGaz Re-circulation Letter Ballot</vt:lpstr>
      <vt:lpstr>Motion 4: TGbb PAR modification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916</cp:revision>
  <cp:lastPrinted>1601-01-01T00:00:00Z</cp:lastPrinted>
  <dcterms:created xsi:type="dcterms:W3CDTF">2018-05-10T16:45:22Z</dcterms:created>
  <dcterms:modified xsi:type="dcterms:W3CDTF">2021-07-19T16:25:53Z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