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530" r:id="rId3"/>
    <p:sldId id="580" r:id="rId4"/>
    <p:sldId id="618" r:id="rId5"/>
    <p:sldId id="634" r:id="rId6"/>
    <p:sldId id="615" r:id="rId7"/>
    <p:sldId id="635" r:id="rId8"/>
    <p:sldId id="606" r:id="rId9"/>
    <p:sldId id="600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90" autoAdjust="0"/>
    <p:restoredTop sz="96563" autoAdjust="0"/>
  </p:normalViewPr>
  <p:slideViewPr>
    <p:cSldViewPr>
      <p:cViewPr varScale="1">
        <p:scale>
          <a:sx n="101" d="100"/>
          <a:sy n="101" d="100"/>
        </p:scale>
        <p:origin x="150" y="35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802.11-21/0966r0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July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802.11-21/0966r0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802.11-21/0966r0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July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802.11-21/0966r0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July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802.11-21/0966r0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887-10-00bd-tgbd-lb251-comments.xls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July 2021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41140" progId="Word.Document.8">
                  <p:embed/>
                </p:oleObj>
              </mc:Choice>
              <mc:Fallback>
                <p:oleObj name="Document" r:id="rId3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motions that are brought to the July 2021 802.11 WG electronic plenary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Initial</a:t>
            </a:r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(July 12)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3200" dirty="0"/>
              <a:t>Are you a new attendee to IEEE 802.11?</a:t>
            </a:r>
          </a:p>
          <a:p>
            <a:r>
              <a:rPr lang="en-US" sz="2800" dirty="0"/>
              <a:t>Y:  xx</a:t>
            </a:r>
          </a:p>
          <a:p>
            <a:r>
              <a:rPr lang="en-US" sz="2800" dirty="0"/>
              <a:t>N</a:t>
            </a:r>
            <a:r>
              <a:rPr lang="en-US" sz="2800"/>
              <a:t>:  xx</a:t>
            </a:r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Note: New Attendees session: Tuesday July 13</a:t>
            </a:r>
            <a:r>
              <a:rPr lang="en-US" sz="2800" baseline="30000" dirty="0"/>
              <a:t>th</a:t>
            </a:r>
            <a:r>
              <a:rPr lang="en-US" sz="2800" dirty="0"/>
              <a:t> 09:00 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dirty="0" err="1"/>
              <a:t>TGbd</a:t>
            </a:r>
            <a:r>
              <a:rPr lang="en-GB" dirty="0"/>
              <a:t> re-circulation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600200"/>
            <a:ext cx="11353800" cy="487521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Having approved comment resolutions for all of the comments received from LB 251 on P802.11bd D1.0 as contained in document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https://mentor.ieee.org/802.11/dcn/20/11-20-1887-10-00bd-tgbd-lb251-comments.xlsx</a:t>
            </a:r>
            <a:r>
              <a:rPr lang="en-US" sz="2000" dirty="0">
                <a:solidFill>
                  <a:schemeClr val="tx1"/>
                </a:solidFill>
              </a:rPr>
              <a:t> 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instruct the </a:t>
            </a:r>
            <a:r>
              <a:rPr lang="en-US" sz="2000" dirty="0" err="1">
                <a:solidFill>
                  <a:schemeClr val="tx1"/>
                </a:solidFill>
              </a:rPr>
              <a:t>TGbd</a:t>
            </a:r>
            <a:r>
              <a:rPr lang="en-US" sz="2000" dirty="0">
                <a:solidFill>
                  <a:schemeClr val="tx1"/>
                </a:solidFill>
              </a:rPr>
              <a:t> editor to create P802.11bd D2.0 incorporating these resolutions and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approve a 20-day Working Group Recirculation Ballot asking the question “Should P802.11bd D2.0 be forwarded to SA Ballot?”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Moved: Bo Sun on behalf of </a:t>
            </a:r>
            <a:r>
              <a:rPr lang="en-US" sz="2000" dirty="0" err="1"/>
              <a:t>TGbd</a:t>
            </a:r>
            <a:endParaRPr lang="en-US" sz="2000" dirty="0"/>
          </a:p>
          <a:p>
            <a:r>
              <a:rPr lang="en-US" sz="2000" dirty="0"/>
              <a:t>Second: xx</a:t>
            </a:r>
          </a:p>
          <a:p>
            <a:r>
              <a:rPr lang="en-US" sz="2000" dirty="0"/>
              <a:t>Result: x/x/x</a:t>
            </a:r>
          </a:p>
          <a:p>
            <a:r>
              <a:rPr lang="en-US" sz="1800" dirty="0">
                <a:solidFill>
                  <a:schemeClr val="tx1"/>
                </a:solidFill>
              </a:rPr>
              <a:t>[</a:t>
            </a:r>
            <a:r>
              <a:rPr lang="en-US" sz="1800" dirty="0" err="1">
                <a:solidFill>
                  <a:schemeClr val="tx1"/>
                </a:solidFill>
              </a:rPr>
              <a:t>TGbd</a:t>
            </a:r>
            <a:r>
              <a:rPr lang="en-US" sz="1800" dirty="0">
                <a:solidFill>
                  <a:schemeClr val="tx1"/>
                </a:solidFill>
              </a:rPr>
              <a:t>: Moved: Rui Cao,  Seconded: Stephan Sand, Result: 12-0-0]</a:t>
            </a:r>
          </a:p>
          <a:p>
            <a:endParaRPr lang="en-US" i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597BA03-C5C4-43A6-8532-99E568F085C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274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TUESDAY (July 20)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dirty="0" err="1"/>
              <a:t>TGaz</a:t>
            </a:r>
            <a:r>
              <a:rPr lang="en-GB" dirty="0"/>
              <a:t> Re-circulation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Having approved comment resolutions for all of the comments received from LB253 on P802.11az D3.0 as contained in document 11-21-xxxxr0,</a:t>
            </a:r>
          </a:p>
          <a:p>
            <a:r>
              <a:rPr lang="en-US" dirty="0">
                <a:solidFill>
                  <a:schemeClr val="tx1"/>
                </a:solidFill>
              </a:rPr>
              <a:t>•             Instruct the editor to prepare P802.11az D4.0 incorporating these resolutions and,</a:t>
            </a:r>
          </a:p>
          <a:p>
            <a:r>
              <a:rPr lang="en-US" dirty="0">
                <a:solidFill>
                  <a:schemeClr val="tx1"/>
                </a:solidFill>
              </a:rPr>
              <a:t>•             Approve a 15 day Working Group Recirculation Ballot asking the question “Should P802.11az D4.0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Jonathan </a:t>
            </a:r>
            <a:r>
              <a:rPr lang="en-US" dirty="0" err="1"/>
              <a:t>Segev</a:t>
            </a:r>
            <a:r>
              <a:rPr lang="en-US" dirty="0"/>
              <a:t> on behalf of </a:t>
            </a:r>
            <a:r>
              <a:rPr lang="en-US" dirty="0" err="1"/>
              <a:t>TGaz</a:t>
            </a:r>
            <a:endParaRPr lang="en-US" dirty="0"/>
          </a:p>
          <a:p>
            <a:r>
              <a:rPr lang="en-US" dirty="0"/>
              <a:t>Result: x/x/x</a:t>
            </a:r>
          </a:p>
          <a:p>
            <a:r>
              <a:rPr lang="en-US" dirty="0"/>
              <a:t>[</a:t>
            </a:r>
            <a:r>
              <a:rPr lang="en-US" dirty="0" err="1"/>
              <a:t>TGaz</a:t>
            </a:r>
            <a:r>
              <a:rPr lang="en-US" dirty="0"/>
              <a:t>: Results (Y/N/A): x/x/x]</a:t>
            </a:r>
          </a:p>
          <a:p>
            <a:endParaRPr lang="en-US" dirty="0"/>
          </a:p>
          <a:p>
            <a:r>
              <a:rPr lang="en-US" dirty="0"/>
              <a:t> 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6658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 err="1"/>
              <a:t>TGbb</a:t>
            </a:r>
            <a:r>
              <a:rPr lang="en-GB" dirty="0"/>
              <a:t> PAR modification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759234"/>
          </a:xfrm>
        </p:spPr>
        <p:txBody>
          <a:bodyPr/>
          <a:lstStyle/>
          <a:p>
            <a:r>
              <a:rPr lang="en-US" dirty="0"/>
              <a:t>Believing that the PAR modification contained in the document referenced below meets IEEE-SA guidelines,</a:t>
            </a:r>
          </a:p>
          <a:p>
            <a:r>
              <a:rPr lang="en-US" dirty="0"/>
              <a:t>Request that the PAR modification contained in 11-21-0xxxr0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Nikola Serafimovski on behalf of </a:t>
            </a:r>
            <a:r>
              <a:rPr lang="en-US" dirty="0" err="1"/>
              <a:t>TGbb</a:t>
            </a:r>
            <a:endParaRPr lang="en-US" dirty="0"/>
          </a:p>
          <a:p>
            <a:r>
              <a:rPr lang="en-US" dirty="0"/>
              <a:t>Seconded: xx</a:t>
            </a:r>
          </a:p>
          <a:p>
            <a:r>
              <a:rPr lang="en-US" dirty="0"/>
              <a:t>Result: x/x/x</a:t>
            </a:r>
          </a:p>
          <a:p>
            <a:r>
              <a:rPr lang="en-US" dirty="0"/>
              <a:t>[</a:t>
            </a:r>
            <a:r>
              <a:rPr lang="en-US" dirty="0" err="1"/>
              <a:t>TGbb</a:t>
            </a:r>
            <a:r>
              <a:rPr lang="en-US" dirty="0"/>
              <a:t>: Results (Y/N/A): x/x/x]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248297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GB" dirty="0" err="1"/>
              <a:t>TGbc</a:t>
            </a:r>
            <a:r>
              <a:rPr lang="en-GB" dirty="0"/>
              <a:t> Re-circulation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Having approved comment resolutions for all of the comments received from LB252 on P802.11bc D1.0 as contained in document 11-21-xxxxr0,</a:t>
            </a:r>
          </a:p>
          <a:p>
            <a:r>
              <a:rPr lang="en-US" dirty="0">
                <a:solidFill>
                  <a:schemeClr val="tx1"/>
                </a:solidFill>
              </a:rPr>
              <a:t>•             Instruct the editor to prepare P802.11bc D2.0 incorporating these resolutions and,</a:t>
            </a:r>
          </a:p>
          <a:p>
            <a:r>
              <a:rPr lang="en-US" dirty="0">
                <a:solidFill>
                  <a:schemeClr val="tx1"/>
                </a:solidFill>
              </a:rPr>
              <a:t>•             Approve a 15 day Working Group Recirculation Ballot asking the question “Should P802.11bc D2.0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Marc </a:t>
            </a:r>
            <a:r>
              <a:rPr lang="en-US" dirty="0" err="1"/>
              <a:t>Emmelmann</a:t>
            </a:r>
            <a:r>
              <a:rPr lang="en-US" dirty="0"/>
              <a:t> on behalf of </a:t>
            </a:r>
            <a:r>
              <a:rPr lang="en-US" dirty="0" err="1"/>
              <a:t>TGbc</a:t>
            </a:r>
            <a:endParaRPr lang="en-US" dirty="0"/>
          </a:p>
          <a:p>
            <a:r>
              <a:rPr lang="en-US" dirty="0"/>
              <a:t>Result: x/x/x</a:t>
            </a:r>
          </a:p>
          <a:p>
            <a:r>
              <a:rPr lang="en-US" dirty="0"/>
              <a:t>[</a:t>
            </a:r>
            <a:r>
              <a:rPr lang="en-US" dirty="0" err="1"/>
              <a:t>TGbc</a:t>
            </a:r>
            <a:r>
              <a:rPr lang="en-US" dirty="0"/>
              <a:t>: Results (Y/N/A): x/x/x]</a:t>
            </a:r>
          </a:p>
          <a:p>
            <a:endParaRPr lang="en-US" dirty="0"/>
          </a:p>
          <a:p>
            <a:r>
              <a:rPr lang="en-US" dirty="0"/>
              <a:t> 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4937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568</Words>
  <Application>Microsoft Office PowerPoint</Application>
  <PresentationFormat>Widescreen</PresentationFormat>
  <Paragraphs>102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Office Theme</vt:lpstr>
      <vt:lpstr>Document</vt:lpstr>
      <vt:lpstr>802.11 July 2021 WG Motions</vt:lpstr>
      <vt:lpstr>Abstract</vt:lpstr>
      <vt:lpstr>MONDAY (July 12)</vt:lpstr>
      <vt:lpstr>Straw Poll: New Attendees</vt:lpstr>
      <vt:lpstr>Motion 1: TGbd re-circulation letter ballot</vt:lpstr>
      <vt:lpstr>TUESDAY (July 20) </vt:lpstr>
      <vt:lpstr>Motion 2: TGaz Re-circulation Letter Ballot</vt:lpstr>
      <vt:lpstr>Motion 3: TGbb PAR modification</vt:lpstr>
      <vt:lpstr>Motion 4: TGbc Re-circulation Letter Ballot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2021 WG Motions</dc:title>
  <dc:creator>Stephen McCann</dc:creator>
  <cp:keywords>11-21-0966r0</cp:keywords>
  <cp:lastModifiedBy>Stephen McCann</cp:lastModifiedBy>
  <cp:revision>901</cp:revision>
  <cp:lastPrinted>1601-01-01T00:00:00Z</cp:lastPrinted>
  <dcterms:created xsi:type="dcterms:W3CDTF">2018-05-10T16:45:22Z</dcterms:created>
  <dcterms:modified xsi:type="dcterms:W3CDTF">2021-07-12T08:21:43Z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