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29"/>
  </p:notesMasterIdLst>
  <p:handoutMasterIdLst>
    <p:handoutMasterId r:id="rId30"/>
  </p:handoutMasterIdLst>
  <p:sldIdLst>
    <p:sldId id="256" r:id="rId5"/>
    <p:sldId id="287" r:id="rId6"/>
    <p:sldId id="257" r:id="rId7"/>
    <p:sldId id="285" r:id="rId8"/>
    <p:sldId id="274" r:id="rId9"/>
    <p:sldId id="325" r:id="rId10"/>
    <p:sldId id="275" r:id="rId11"/>
    <p:sldId id="333" r:id="rId12"/>
    <p:sldId id="334" r:id="rId13"/>
    <p:sldId id="335" r:id="rId14"/>
    <p:sldId id="336" r:id="rId15"/>
    <p:sldId id="337" r:id="rId16"/>
    <p:sldId id="338" r:id="rId17"/>
    <p:sldId id="339" r:id="rId18"/>
    <p:sldId id="340" r:id="rId19"/>
    <p:sldId id="341" r:id="rId20"/>
    <p:sldId id="342" r:id="rId21"/>
    <p:sldId id="328" r:id="rId22"/>
    <p:sldId id="329" r:id="rId23"/>
    <p:sldId id="297" r:id="rId24"/>
    <p:sldId id="284" r:id="rId25"/>
    <p:sldId id="331" r:id="rId26"/>
    <p:sldId id="33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164C46-F1C6-4C62-B376-BFA9E0422F71}" v="35" dt="2021-07-11T14:57:21.9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18" autoAdjust="0"/>
    <p:restoredTop sz="95407" autoAdjust="0"/>
  </p:normalViewPr>
  <p:slideViewPr>
    <p:cSldViewPr>
      <p:cViewPr varScale="1">
        <p:scale>
          <a:sx n="93" d="100"/>
          <a:sy n="93" d="100"/>
        </p:scale>
        <p:origin x="78" y="66"/>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2164C46-F1C6-4C62-B376-BFA9E0422F71}"/>
    <pc:docChg chg="undo custSel addSld delSld modSld modMainMaster">
      <pc:chgData name="Jon Rosdahl" userId="2820f357-2dd4-4127-8713-e0bfde0fd756" providerId="ADAL" clId="{12164C46-F1C6-4C62-B376-BFA9E0422F71}" dt="2021-07-11T14:57:28.294" v="558" actId="404"/>
      <pc:docMkLst>
        <pc:docMk/>
      </pc:docMkLst>
      <pc:sldChg chg="modSp mod">
        <pc:chgData name="Jon Rosdahl" userId="2820f357-2dd4-4127-8713-e0bfde0fd756" providerId="ADAL" clId="{12164C46-F1C6-4C62-B376-BFA9E0422F71}" dt="2021-07-11T13:22:19.127" v="3" actId="6549"/>
        <pc:sldMkLst>
          <pc:docMk/>
          <pc:sldMk cId="0" sldId="256"/>
        </pc:sldMkLst>
        <pc:spChg chg="mod">
          <ac:chgData name="Jon Rosdahl" userId="2820f357-2dd4-4127-8713-e0bfde0fd756" providerId="ADAL" clId="{12164C46-F1C6-4C62-B376-BFA9E0422F71}" dt="2021-07-11T13:22:09.114" v="0"/>
          <ac:spMkLst>
            <pc:docMk/>
            <pc:sldMk cId="0" sldId="256"/>
            <ac:spMk id="3073" creationId="{00000000-0000-0000-0000-000000000000}"/>
          </ac:spMkLst>
        </pc:spChg>
        <pc:spChg chg="mod">
          <ac:chgData name="Jon Rosdahl" userId="2820f357-2dd4-4127-8713-e0bfde0fd756" providerId="ADAL" clId="{12164C46-F1C6-4C62-B376-BFA9E0422F71}" dt="2021-07-11T13:22:19.127" v="3" actId="6549"/>
          <ac:spMkLst>
            <pc:docMk/>
            <pc:sldMk cId="0" sldId="256"/>
            <ac:spMk id="3074" creationId="{00000000-0000-0000-0000-000000000000}"/>
          </ac:spMkLst>
        </pc:spChg>
      </pc:sldChg>
      <pc:sldChg chg="modSp mod">
        <pc:chgData name="Jon Rosdahl" userId="2820f357-2dd4-4127-8713-e0bfde0fd756" providerId="ADAL" clId="{12164C46-F1C6-4C62-B376-BFA9E0422F71}" dt="2021-07-11T14:11:45.143" v="175" actId="20577"/>
        <pc:sldMkLst>
          <pc:docMk/>
          <pc:sldMk cId="0" sldId="257"/>
        </pc:sldMkLst>
        <pc:spChg chg="mod">
          <ac:chgData name="Jon Rosdahl" userId="2820f357-2dd4-4127-8713-e0bfde0fd756" providerId="ADAL" clId="{12164C46-F1C6-4C62-B376-BFA9E0422F71}" dt="2021-07-11T13:28:08.348" v="77" actId="20577"/>
          <ac:spMkLst>
            <pc:docMk/>
            <pc:sldMk cId="0" sldId="257"/>
            <ac:spMk id="4097" creationId="{00000000-0000-0000-0000-000000000000}"/>
          </ac:spMkLst>
        </pc:spChg>
        <pc:spChg chg="mod">
          <ac:chgData name="Jon Rosdahl" userId="2820f357-2dd4-4127-8713-e0bfde0fd756" providerId="ADAL" clId="{12164C46-F1C6-4C62-B376-BFA9E0422F71}" dt="2021-07-11T14:11:45.143" v="175" actId="20577"/>
          <ac:spMkLst>
            <pc:docMk/>
            <pc:sldMk cId="0" sldId="257"/>
            <ac:spMk id="4098" creationId="{00000000-0000-0000-0000-000000000000}"/>
          </ac:spMkLst>
        </pc:spChg>
      </pc:sldChg>
      <pc:sldChg chg="modSp mod">
        <pc:chgData name="Jon Rosdahl" userId="2820f357-2dd4-4127-8713-e0bfde0fd756" providerId="ADAL" clId="{12164C46-F1C6-4C62-B376-BFA9E0422F71}" dt="2021-07-11T14:34:16.053" v="269" actId="20577"/>
        <pc:sldMkLst>
          <pc:docMk/>
          <pc:sldMk cId="3439635317" sldId="274"/>
        </pc:sldMkLst>
        <pc:spChg chg="mod">
          <ac:chgData name="Jon Rosdahl" userId="2820f357-2dd4-4127-8713-e0bfde0fd756" providerId="ADAL" clId="{12164C46-F1C6-4C62-B376-BFA9E0422F71}" dt="2021-07-11T14:34:16.053" v="269" actId="20577"/>
          <ac:spMkLst>
            <pc:docMk/>
            <pc:sldMk cId="3439635317" sldId="274"/>
            <ac:spMk id="3" creationId="{00000000-0000-0000-0000-000000000000}"/>
          </ac:spMkLst>
        </pc:spChg>
      </pc:sldChg>
      <pc:sldChg chg="delSp modSp">
        <pc:chgData name="Jon Rosdahl" userId="2820f357-2dd4-4127-8713-e0bfde0fd756" providerId="ADAL" clId="{12164C46-F1C6-4C62-B376-BFA9E0422F71}" dt="2021-07-11T14:50:45.360" v="457"/>
        <pc:sldMkLst>
          <pc:docMk/>
          <pc:sldMk cId="2170297715" sldId="275"/>
        </pc:sldMkLst>
        <pc:spChg chg="del mod">
          <ac:chgData name="Jon Rosdahl" userId="2820f357-2dd4-4127-8713-e0bfde0fd756" providerId="ADAL" clId="{12164C46-F1C6-4C62-B376-BFA9E0422F71}" dt="2021-07-11T14:50:45.360" v="457"/>
          <ac:spMkLst>
            <pc:docMk/>
            <pc:sldMk cId="2170297715" sldId="275"/>
            <ac:spMk id="3" creationId="{5104E944-96E9-45B0-98C5-8673A00ACD41}"/>
          </ac:spMkLst>
        </pc:spChg>
      </pc:sldChg>
      <pc:sldChg chg="modSp mod">
        <pc:chgData name="Jon Rosdahl" userId="2820f357-2dd4-4127-8713-e0bfde0fd756" providerId="ADAL" clId="{12164C46-F1C6-4C62-B376-BFA9E0422F71}" dt="2021-07-11T14:52:09.207" v="468" actId="11"/>
        <pc:sldMkLst>
          <pc:docMk/>
          <pc:sldMk cId="2099305387" sldId="285"/>
        </pc:sldMkLst>
        <pc:spChg chg="mod">
          <ac:chgData name="Jon Rosdahl" userId="2820f357-2dd4-4127-8713-e0bfde0fd756" providerId="ADAL" clId="{12164C46-F1C6-4C62-B376-BFA9E0422F71}" dt="2021-07-11T14:12:39.331" v="202" actId="20577"/>
          <ac:spMkLst>
            <pc:docMk/>
            <pc:sldMk cId="2099305387" sldId="285"/>
            <ac:spMk id="2" creationId="{F3B43754-1163-4B0C-8310-62C38E10D93C}"/>
          </ac:spMkLst>
        </pc:spChg>
        <pc:spChg chg="mod">
          <ac:chgData name="Jon Rosdahl" userId="2820f357-2dd4-4127-8713-e0bfde0fd756" providerId="ADAL" clId="{12164C46-F1C6-4C62-B376-BFA9E0422F71}" dt="2021-07-11T14:52:09.207" v="468" actId="11"/>
          <ac:spMkLst>
            <pc:docMk/>
            <pc:sldMk cId="2099305387" sldId="285"/>
            <ac:spMk id="8" creationId="{A17284DF-72F3-4BE4-A17D-B2B7EC7499F0}"/>
          </ac:spMkLst>
        </pc:spChg>
      </pc:sldChg>
      <pc:sldChg chg="modSp mod">
        <pc:chgData name="Jon Rosdahl" userId="2820f357-2dd4-4127-8713-e0bfde0fd756" providerId="ADAL" clId="{12164C46-F1C6-4C62-B376-BFA9E0422F71}" dt="2021-07-11T14:50:25.847" v="456" actId="11"/>
        <pc:sldMkLst>
          <pc:docMk/>
          <pc:sldMk cId="822775208" sldId="287"/>
        </pc:sldMkLst>
        <pc:spChg chg="mod">
          <ac:chgData name="Jon Rosdahl" userId="2820f357-2dd4-4127-8713-e0bfde0fd756" providerId="ADAL" clId="{12164C46-F1C6-4C62-B376-BFA9E0422F71}" dt="2021-07-11T13:27:15.074" v="64" actId="1076"/>
          <ac:spMkLst>
            <pc:docMk/>
            <pc:sldMk cId="822775208" sldId="287"/>
            <ac:spMk id="2" creationId="{85F0DE7C-91F5-45A8-9A96-57DA2CC38B3B}"/>
          </ac:spMkLst>
        </pc:spChg>
        <pc:spChg chg="mod">
          <ac:chgData name="Jon Rosdahl" userId="2820f357-2dd4-4127-8713-e0bfde0fd756" providerId="ADAL" clId="{12164C46-F1C6-4C62-B376-BFA9E0422F71}" dt="2021-07-11T14:50:25.847" v="456" actId="11"/>
          <ac:spMkLst>
            <pc:docMk/>
            <pc:sldMk cId="822775208" sldId="287"/>
            <ac:spMk id="3" creationId="{8A337E3F-2C54-47D6-B9F4-C7408CA692FF}"/>
          </ac:spMkLst>
        </pc:spChg>
      </pc:sldChg>
      <pc:sldChg chg="modSp mod">
        <pc:chgData name="Jon Rosdahl" userId="2820f357-2dd4-4127-8713-e0bfde0fd756" providerId="ADAL" clId="{12164C46-F1C6-4C62-B376-BFA9E0422F71}" dt="2021-07-11T14:36:49.734" v="307" actId="6549"/>
        <pc:sldMkLst>
          <pc:docMk/>
          <pc:sldMk cId="3866284722" sldId="325"/>
        </pc:sldMkLst>
        <pc:spChg chg="mod">
          <ac:chgData name="Jon Rosdahl" userId="2820f357-2dd4-4127-8713-e0bfde0fd756" providerId="ADAL" clId="{12164C46-F1C6-4C62-B376-BFA9E0422F71}" dt="2021-07-11T14:36:49.734" v="307" actId="6549"/>
          <ac:spMkLst>
            <pc:docMk/>
            <pc:sldMk cId="3866284722" sldId="325"/>
            <ac:spMk id="3" creationId="{58F48A77-6149-4095-9848-28A693C82088}"/>
          </ac:spMkLst>
        </pc:spChg>
      </pc:sldChg>
      <pc:sldChg chg="del">
        <pc:chgData name="Jon Rosdahl" userId="2820f357-2dd4-4127-8713-e0bfde0fd756" providerId="ADAL" clId="{12164C46-F1C6-4C62-B376-BFA9E0422F71}" dt="2021-07-11T14:36:58.633" v="308" actId="47"/>
        <pc:sldMkLst>
          <pc:docMk/>
          <pc:sldMk cId="950857091" sldId="326"/>
        </pc:sldMkLst>
      </pc:sldChg>
      <pc:sldChg chg="del">
        <pc:chgData name="Jon Rosdahl" userId="2820f357-2dd4-4127-8713-e0bfde0fd756" providerId="ADAL" clId="{12164C46-F1C6-4C62-B376-BFA9E0422F71}" dt="2021-07-11T14:37:00.312" v="309" actId="47"/>
        <pc:sldMkLst>
          <pc:docMk/>
          <pc:sldMk cId="881451254" sldId="327"/>
        </pc:sldMkLst>
      </pc:sldChg>
      <pc:sldChg chg="modSp mod">
        <pc:chgData name="Jon Rosdahl" userId="2820f357-2dd4-4127-8713-e0bfde0fd756" providerId="ADAL" clId="{12164C46-F1C6-4C62-B376-BFA9E0422F71}" dt="2021-07-11T14:42:52.753" v="455" actId="20577"/>
        <pc:sldMkLst>
          <pc:docMk/>
          <pc:sldMk cId="1604710471" sldId="328"/>
        </pc:sldMkLst>
        <pc:spChg chg="mod">
          <ac:chgData name="Jon Rosdahl" userId="2820f357-2dd4-4127-8713-e0bfde0fd756" providerId="ADAL" clId="{12164C46-F1C6-4C62-B376-BFA9E0422F71}" dt="2021-07-11T14:42:52.753" v="455" actId="20577"/>
          <ac:spMkLst>
            <pc:docMk/>
            <pc:sldMk cId="1604710471" sldId="328"/>
            <ac:spMk id="2" creationId="{00000000-0000-0000-0000-000000000000}"/>
          </ac:spMkLst>
        </pc:spChg>
      </pc:sldChg>
      <pc:sldChg chg="modSp mod">
        <pc:chgData name="Jon Rosdahl" userId="2820f357-2dd4-4127-8713-e0bfde0fd756" providerId="ADAL" clId="{12164C46-F1C6-4C62-B376-BFA9E0422F71}" dt="2021-07-11T14:42:33.910" v="444" actId="20577"/>
        <pc:sldMkLst>
          <pc:docMk/>
          <pc:sldMk cId="2493126378" sldId="329"/>
        </pc:sldMkLst>
        <pc:spChg chg="mod">
          <ac:chgData name="Jon Rosdahl" userId="2820f357-2dd4-4127-8713-e0bfde0fd756" providerId="ADAL" clId="{12164C46-F1C6-4C62-B376-BFA9E0422F71}" dt="2021-07-11T14:42:33.910" v="444" actId="20577"/>
          <ac:spMkLst>
            <pc:docMk/>
            <pc:sldMk cId="2493126378" sldId="329"/>
            <ac:spMk id="8" creationId="{CB46589D-B045-4F67-96F9-108FD0B249A7}"/>
          </ac:spMkLst>
        </pc:spChg>
      </pc:sldChg>
      <pc:sldChg chg="del">
        <pc:chgData name="Jon Rosdahl" userId="2820f357-2dd4-4127-8713-e0bfde0fd756" providerId="ADAL" clId="{12164C46-F1C6-4C62-B376-BFA9E0422F71}" dt="2021-07-11T14:37:18.178" v="310" actId="47"/>
        <pc:sldMkLst>
          <pc:docMk/>
          <pc:sldMk cId="4272531753" sldId="330"/>
        </pc:sldMkLst>
      </pc:sldChg>
      <pc:sldChg chg="modSp mod">
        <pc:chgData name="Jon Rosdahl" userId="2820f357-2dd4-4127-8713-e0bfde0fd756" providerId="ADAL" clId="{12164C46-F1C6-4C62-B376-BFA9E0422F71}" dt="2021-07-11T14:37:26.318" v="311" actId="6549"/>
        <pc:sldMkLst>
          <pc:docMk/>
          <pc:sldMk cId="1784219855" sldId="331"/>
        </pc:sldMkLst>
        <pc:spChg chg="mod">
          <ac:chgData name="Jon Rosdahl" userId="2820f357-2dd4-4127-8713-e0bfde0fd756" providerId="ADAL" clId="{12164C46-F1C6-4C62-B376-BFA9E0422F71}" dt="2021-07-11T14:37:26.318" v="311" actId="6549"/>
          <ac:spMkLst>
            <pc:docMk/>
            <pc:sldMk cId="1784219855" sldId="331"/>
            <ac:spMk id="8" creationId="{9E0431BB-C713-450C-90C3-EF5AFA8F2E34}"/>
          </ac:spMkLst>
        </pc:spChg>
      </pc:sldChg>
      <pc:sldChg chg="modSp mod">
        <pc:chgData name="Jon Rosdahl" userId="2820f357-2dd4-4127-8713-e0bfde0fd756" providerId="ADAL" clId="{12164C46-F1C6-4C62-B376-BFA9E0422F71}" dt="2021-07-11T14:38:49.230" v="342" actId="6549"/>
        <pc:sldMkLst>
          <pc:docMk/>
          <pc:sldMk cId="2891040505" sldId="332"/>
        </pc:sldMkLst>
        <pc:spChg chg="mod">
          <ac:chgData name="Jon Rosdahl" userId="2820f357-2dd4-4127-8713-e0bfde0fd756" providerId="ADAL" clId="{12164C46-F1C6-4C62-B376-BFA9E0422F71}" dt="2021-07-11T14:38:49.230" v="342" actId="6549"/>
          <ac:spMkLst>
            <pc:docMk/>
            <pc:sldMk cId="2891040505" sldId="332"/>
            <ac:spMk id="3" creationId="{FF45EDF8-F8B4-4C62-A574-17EE4A97B753}"/>
          </ac:spMkLst>
        </pc:spChg>
      </pc:sldChg>
      <pc:sldChg chg="addSp delSp modSp new mod">
        <pc:chgData name="Jon Rosdahl" userId="2820f357-2dd4-4127-8713-e0bfde0fd756" providerId="ADAL" clId="{12164C46-F1C6-4C62-B376-BFA9E0422F71}" dt="2021-07-11T14:53:15.364" v="486" actId="20577"/>
        <pc:sldMkLst>
          <pc:docMk/>
          <pc:sldMk cId="3710146481" sldId="333"/>
        </pc:sldMkLst>
        <pc:spChg chg="del">
          <ac:chgData name="Jon Rosdahl" userId="2820f357-2dd4-4127-8713-e0bfde0fd756" providerId="ADAL" clId="{12164C46-F1C6-4C62-B376-BFA9E0422F71}" dt="2021-07-11T14:50:56.221" v="459"/>
          <ac:spMkLst>
            <pc:docMk/>
            <pc:sldMk cId="3710146481" sldId="333"/>
            <ac:spMk id="2" creationId="{64902297-A242-4294-AAD5-4EA086483AFF}"/>
          </ac:spMkLst>
        </pc:spChg>
        <pc:spChg chg="del">
          <ac:chgData name="Jon Rosdahl" userId="2820f357-2dd4-4127-8713-e0bfde0fd756" providerId="ADAL" clId="{12164C46-F1C6-4C62-B376-BFA9E0422F71}" dt="2021-07-11T14:50:56.221" v="459"/>
          <ac:spMkLst>
            <pc:docMk/>
            <pc:sldMk cId="3710146481" sldId="333"/>
            <ac:spMk id="3" creationId="{E83AD64C-F8A1-490F-893C-693FC3BB2FE3}"/>
          </ac:spMkLst>
        </pc:spChg>
        <pc:spChg chg="mod">
          <ac:chgData name="Jon Rosdahl" userId="2820f357-2dd4-4127-8713-e0bfde0fd756" providerId="ADAL" clId="{12164C46-F1C6-4C62-B376-BFA9E0422F71}" dt="2021-07-11T14:50:56.221" v="459"/>
          <ac:spMkLst>
            <pc:docMk/>
            <pc:sldMk cId="3710146481" sldId="333"/>
            <ac:spMk id="4" creationId="{0E2585E1-2D4A-4A93-B749-19D20ADAA0A5}"/>
          </ac:spMkLst>
        </pc:spChg>
        <pc:spChg chg="mod">
          <ac:chgData name="Jon Rosdahl" userId="2820f357-2dd4-4127-8713-e0bfde0fd756" providerId="ADAL" clId="{12164C46-F1C6-4C62-B376-BFA9E0422F71}" dt="2021-07-11T14:50:56.221" v="459"/>
          <ac:spMkLst>
            <pc:docMk/>
            <pc:sldMk cId="3710146481" sldId="333"/>
            <ac:spMk id="5" creationId="{B9D449B3-0C05-4CA6-9871-F3E19535CA9D}"/>
          </ac:spMkLst>
        </pc:spChg>
        <pc:spChg chg="mod">
          <ac:chgData name="Jon Rosdahl" userId="2820f357-2dd4-4127-8713-e0bfde0fd756" providerId="ADAL" clId="{12164C46-F1C6-4C62-B376-BFA9E0422F71}" dt="2021-07-11T14:50:56.221" v="459"/>
          <ac:spMkLst>
            <pc:docMk/>
            <pc:sldMk cId="3710146481" sldId="333"/>
            <ac:spMk id="6" creationId="{D1B7C329-BE8F-48CA-BD42-E6E96807E25D}"/>
          </ac:spMkLst>
        </pc:spChg>
        <pc:spChg chg="add mod">
          <ac:chgData name="Jon Rosdahl" userId="2820f357-2dd4-4127-8713-e0bfde0fd756" providerId="ADAL" clId="{12164C46-F1C6-4C62-B376-BFA9E0422F71}" dt="2021-07-11T14:53:15.364" v="486" actId="20577"/>
          <ac:spMkLst>
            <pc:docMk/>
            <pc:sldMk cId="3710146481" sldId="333"/>
            <ac:spMk id="7" creationId="{C8C1A6AA-5CC3-424D-9401-D537EF8B7B3A}"/>
          </ac:spMkLst>
        </pc:spChg>
        <pc:spChg chg="add mod">
          <ac:chgData name="Jon Rosdahl" userId="2820f357-2dd4-4127-8713-e0bfde0fd756" providerId="ADAL" clId="{12164C46-F1C6-4C62-B376-BFA9E0422F71}" dt="2021-07-11T14:50:56.221" v="459"/>
          <ac:spMkLst>
            <pc:docMk/>
            <pc:sldMk cId="3710146481" sldId="333"/>
            <ac:spMk id="8" creationId="{C19552ED-8877-4EDD-A1B1-CB8BA5359E38}"/>
          </ac:spMkLst>
        </pc:spChg>
      </pc:sldChg>
      <pc:sldChg chg="modSp new mod">
        <pc:chgData name="Jon Rosdahl" userId="2820f357-2dd4-4127-8713-e0bfde0fd756" providerId="ADAL" clId="{12164C46-F1C6-4C62-B376-BFA9E0422F71}" dt="2021-07-11T14:53:05.507" v="482" actId="20577"/>
        <pc:sldMkLst>
          <pc:docMk/>
          <pc:sldMk cId="376086956" sldId="334"/>
        </pc:sldMkLst>
        <pc:spChg chg="mod">
          <ac:chgData name="Jon Rosdahl" userId="2820f357-2dd4-4127-8713-e0bfde0fd756" providerId="ADAL" clId="{12164C46-F1C6-4C62-B376-BFA9E0422F71}" dt="2021-07-11T14:53:05.507" v="482" actId="20577"/>
          <ac:spMkLst>
            <pc:docMk/>
            <pc:sldMk cId="376086956" sldId="334"/>
            <ac:spMk id="2" creationId="{3E413932-EAAB-4BE1-B2EB-5CEB20CA66D7}"/>
          </ac:spMkLst>
        </pc:spChg>
        <pc:spChg chg="mod">
          <ac:chgData name="Jon Rosdahl" userId="2820f357-2dd4-4127-8713-e0bfde0fd756" providerId="ADAL" clId="{12164C46-F1C6-4C62-B376-BFA9E0422F71}" dt="2021-07-11T14:52:38.313" v="475" actId="20577"/>
          <ac:spMkLst>
            <pc:docMk/>
            <pc:sldMk cId="376086956" sldId="334"/>
            <ac:spMk id="4" creationId="{17E172D0-09B5-4DF3-A3EB-C2DF46480C68}"/>
          </ac:spMkLst>
        </pc:spChg>
      </pc:sldChg>
      <pc:sldChg chg="modSp new mod">
        <pc:chgData name="Jon Rosdahl" userId="2820f357-2dd4-4127-8713-e0bfde0fd756" providerId="ADAL" clId="{12164C46-F1C6-4C62-B376-BFA9E0422F71}" dt="2021-07-11T14:54:39.924" v="523" actId="404"/>
        <pc:sldMkLst>
          <pc:docMk/>
          <pc:sldMk cId="2710844417" sldId="335"/>
        </pc:sldMkLst>
        <pc:spChg chg="mod">
          <ac:chgData name="Jon Rosdahl" userId="2820f357-2dd4-4127-8713-e0bfde0fd756" providerId="ADAL" clId="{12164C46-F1C6-4C62-B376-BFA9E0422F71}" dt="2021-07-11T14:54:39.924" v="523" actId="404"/>
          <ac:spMkLst>
            <pc:docMk/>
            <pc:sldMk cId="2710844417" sldId="335"/>
            <ac:spMk id="2" creationId="{79730C6A-E146-46BA-B2C7-4AA4441A3455}"/>
          </ac:spMkLst>
        </pc:spChg>
      </pc:sldChg>
      <pc:sldChg chg="modSp new mod">
        <pc:chgData name="Jon Rosdahl" userId="2820f357-2dd4-4127-8713-e0bfde0fd756" providerId="ADAL" clId="{12164C46-F1C6-4C62-B376-BFA9E0422F71}" dt="2021-07-11T14:55:08.217" v="529" actId="6549"/>
        <pc:sldMkLst>
          <pc:docMk/>
          <pc:sldMk cId="1813832765" sldId="336"/>
        </pc:sldMkLst>
        <pc:spChg chg="mod">
          <ac:chgData name="Jon Rosdahl" userId="2820f357-2dd4-4127-8713-e0bfde0fd756" providerId="ADAL" clId="{12164C46-F1C6-4C62-B376-BFA9E0422F71}" dt="2021-07-11T14:55:08.217" v="529" actId="6549"/>
          <ac:spMkLst>
            <pc:docMk/>
            <pc:sldMk cId="1813832765" sldId="336"/>
            <ac:spMk id="2" creationId="{695BC94F-FE67-419D-A1EC-47BC0402F58C}"/>
          </ac:spMkLst>
        </pc:spChg>
      </pc:sldChg>
      <pc:sldChg chg="modSp new mod">
        <pc:chgData name="Jon Rosdahl" userId="2820f357-2dd4-4127-8713-e0bfde0fd756" providerId="ADAL" clId="{12164C46-F1C6-4C62-B376-BFA9E0422F71}" dt="2021-07-11T14:55:32.981" v="535" actId="404"/>
        <pc:sldMkLst>
          <pc:docMk/>
          <pc:sldMk cId="2367237184" sldId="337"/>
        </pc:sldMkLst>
        <pc:spChg chg="mod">
          <ac:chgData name="Jon Rosdahl" userId="2820f357-2dd4-4127-8713-e0bfde0fd756" providerId="ADAL" clId="{12164C46-F1C6-4C62-B376-BFA9E0422F71}" dt="2021-07-11T14:55:32.981" v="535" actId="404"/>
          <ac:spMkLst>
            <pc:docMk/>
            <pc:sldMk cId="2367237184" sldId="337"/>
            <ac:spMk id="2" creationId="{99B561B6-0BFC-4BD3-BDE2-CA7615F615AF}"/>
          </ac:spMkLst>
        </pc:spChg>
      </pc:sldChg>
      <pc:sldChg chg="modSp new mod">
        <pc:chgData name="Jon Rosdahl" userId="2820f357-2dd4-4127-8713-e0bfde0fd756" providerId="ADAL" clId="{12164C46-F1C6-4C62-B376-BFA9E0422F71}" dt="2021-07-11T14:56:00.310" v="539" actId="404"/>
        <pc:sldMkLst>
          <pc:docMk/>
          <pc:sldMk cId="1274339325" sldId="338"/>
        </pc:sldMkLst>
        <pc:spChg chg="mod">
          <ac:chgData name="Jon Rosdahl" userId="2820f357-2dd4-4127-8713-e0bfde0fd756" providerId="ADAL" clId="{12164C46-F1C6-4C62-B376-BFA9E0422F71}" dt="2021-07-11T14:56:00.310" v="539" actId="404"/>
          <ac:spMkLst>
            <pc:docMk/>
            <pc:sldMk cId="1274339325" sldId="338"/>
            <ac:spMk id="2" creationId="{8676EA17-23BC-4209-8098-ADFBD6A0486D}"/>
          </ac:spMkLst>
        </pc:spChg>
      </pc:sldChg>
      <pc:sldChg chg="modSp new mod">
        <pc:chgData name="Jon Rosdahl" userId="2820f357-2dd4-4127-8713-e0bfde0fd756" providerId="ADAL" clId="{12164C46-F1C6-4C62-B376-BFA9E0422F71}" dt="2021-07-11T14:56:22.694" v="544" actId="404"/>
        <pc:sldMkLst>
          <pc:docMk/>
          <pc:sldMk cId="57934209" sldId="339"/>
        </pc:sldMkLst>
        <pc:spChg chg="mod">
          <ac:chgData name="Jon Rosdahl" userId="2820f357-2dd4-4127-8713-e0bfde0fd756" providerId="ADAL" clId="{12164C46-F1C6-4C62-B376-BFA9E0422F71}" dt="2021-07-11T14:56:22.694" v="544" actId="404"/>
          <ac:spMkLst>
            <pc:docMk/>
            <pc:sldMk cId="57934209" sldId="339"/>
            <ac:spMk id="2" creationId="{DE083F24-CCF1-44C1-8282-53B712F8350D}"/>
          </ac:spMkLst>
        </pc:spChg>
      </pc:sldChg>
      <pc:sldChg chg="modSp new mod">
        <pc:chgData name="Jon Rosdahl" userId="2820f357-2dd4-4127-8713-e0bfde0fd756" providerId="ADAL" clId="{12164C46-F1C6-4C62-B376-BFA9E0422F71}" dt="2021-07-11T14:56:44.127" v="549" actId="404"/>
        <pc:sldMkLst>
          <pc:docMk/>
          <pc:sldMk cId="1961405631" sldId="340"/>
        </pc:sldMkLst>
        <pc:spChg chg="mod">
          <ac:chgData name="Jon Rosdahl" userId="2820f357-2dd4-4127-8713-e0bfde0fd756" providerId="ADAL" clId="{12164C46-F1C6-4C62-B376-BFA9E0422F71}" dt="2021-07-11T14:56:44.127" v="549" actId="404"/>
          <ac:spMkLst>
            <pc:docMk/>
            <pc:sldMk cId="1961405631" sldId="340"/>
            <ac:spMk id="2" creationId="{946A6C9D-2543-4593-9D59-CBA8B4F51717}"/>
          </ac:spMkLst>
        </pc:spChg>
      </pc:sldChg>
      <pc:sldChg chg="modSp new mod">
        <pc:chgData name="Jon Rosdahl" userId="2820f357-2dd4-4127-8713-e0bfde0fd756" providerId="ADAL" clId="{12164C46-F1C6-4C62-B376-BFA9E0422F71}" dt="2021-07-11T14:57:06.814" v="553" actId="404"/>
        <pc:sldMkLst>
          <pc:docMk/>
          <pc:sldMk cId="4082208642" sldId="341"/>
        </pc:sldMkLst>
        <pc:spChg chg="mod">
          <ac:chgData name="Jon Rosdahl" userId="2820f357-2dd4-4127-8713-e0bfde0fd756" providerId="ADAL" clId="{12164C46-F1C6-4C62-B376-BFA9E0422F71}" dt="2021-07-11T14:57:06.814" v="553" actId="404"/>
          <ac:spMkLst>
            <pc:docMk/>
            <pc:sldMk cId="4082208642" sldId="341"/>
            <ac:spMk id="2" creationId="{AA4FD5FA-918A-42C7-8ED6-F51A91563FC2}"/>
          </ac:spMkLst>
        </pc:spChg>
      </pc:sldChg>
      <pc:sldChg chg="modSp new mod">
        <pc:chgData name="Jon Rosdahl" userId="2820f357-2dd4-4127-8713-e0bfde0fd756" providerId="ADAL" clId="{12164C46-F1C6-4C62-B376-BFA9E0422F71}" dt="2021-07-11T14:57:28.294" v="558" actId="404"/>
        <pc:sldMkLst>
          <pc:docMk/>
          <pc:sldMk cId="3116734721" sldId="342"/>
        </pc:sldMkLst>
        <pc:spChg chg="mod">
          <ac:chgData name="Jon Rosdahl" userId="2820f357-2dd4-4127-8713-e0bfde0fd756" providerId="ADAL" clId="{12164C46-F1C6-4C62-B376-BFA9E0422F71}" dt="2021-07-11T14:57:28.294" v="558" actId="404"/>
          <ac:spMkLst>
            <pc:docMk/>
            <pc:sldMk cId="3116734721" sldId="342"/>
            <ac:spMk id="2" creationId="{7118C217-E704-4FB4-A1FA-05669511CD69}"/>
          </ac:spMkLst>
        </pc:spChg>
      </pc:sldChg>
      <pc:sldMasterChg chg="modSp mod">
        <pc:chgData name="Jon Rosdahl" userId="2820f357-2dd4-4127-8713-e0bfde0fd756" providerId="ADAL" clId="{12164C46-F1C6-4C62-B376-BFA9E0422F71}" dt="2021-07-11T13:23:24.172" v="11" actId="6549"/>
        <pc:sldMasterMkLst>
          <pc:docMk/>
          <pc:sldMasterMk cId="350243259" sldId="2147483738"/>
        </pc:sldMasterMkLst>
        <pc:spChg chg="mod">
          <ac:chgData name="Jon Rosdahl" userId="2820f357-2dd4-4127-8713-e0bfde0fd756" providerId="ADAL" clId="{12164C46-F1C6-4C62-B376-BFA9E0422F71}" dt="2021-07-11T13:23:24.172" v="11" actId="6549"/>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802-11-21/0964r0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802-11-21/0964r0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802-11-21/0964r0</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802-11-21/0964r0</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802-11-21/0964r0</a:t>
            </a:r>
          </a:p>
        </p:txBody>
      </p:sp>
      <p:sp>
        <p:nvSpPr>
          <p:cNvPr id="5" name="Date Placeholder 4"/>
          <p:cNvSpPr>
            <a:spLocks noGrp="1"/>
          </p:cNvSpPr>
          <p:nvPr>
            <p:ph type="dt" idx="11"/>
          </p:nvPr>
        </p:nvSpPr>
        <p:spPr/>
        <p:txBody>
          <a:bodyPr/>
          <a:lstStyle/>
          <a:p>
            <a:r>
              <a:rPr lang="en-US"/>
              <a:t>July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802-11-21/0964r0</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11-21-0964r0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dcn/21/1-21-0011-05-ICne-draft-nendica-icaid-renewal.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21/ec-21-0112-00-00EC-ieee-p802-3de-draft-csd-responses.pdf" TargetMode="External"/><Relationship Id="rId2" Type="http://schemas.openxmlformats.org/officeDocument/2006/relationships/hyperlink" Target="https://mentor.ieee.org/802-ec/dcn/21/ec-21-0113-01-00EC-ieee-p802-3de-draft-par-response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7/ec-17-0073-00-ACSD-802-15-13.docx" TargetMode="External"/><Relationship Id="rId2" Type="http://schemas.openxmlformats.org/officeDocument/2006/relationships/hyperlink" Target="https://mentor.ieee.org/802.15/dcn/21/15-21-0267-01-0000-par-extension-request-for-p802-15-13.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1/15-21-0270-04-Cor2-tg4-2020-cor1-par-modification-draft.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ec/dcn/21/ec-21-0112-00-00EC-ieee-p802-3de-draft-csd-responses.pdf" TargetMode="External"/><Relationship Id="rId13" Type="http://schemas.openxmlformats.org/officeDocument/2006/relationships/hyperlink" Target="https://mentor.ieee.org/802.15/dcn/21/15-21-0047-05-nuwb-draft-csd-ng-uwb.docx" TargetMode="External"/><Relationship Id="rId18" Type="http://schemas.openxmlformats.org/officeDocument/2006/relationships/hyperlink" Target="https://mentor.ieee.org/802.15/dcn/21/15-21-0265-03-0015-sg15-ns-nb-par-working-draft.docx" TargetMode="External"/><Relationship Id="rId3" Type="http://schemas.openxmlformats.org/officeDocument/2006/relationships/hyperlink" Target="https://www.ieee802.org/1/files/public/docs2017/cw-draft-CSD-0517-v02.pdf" TargetMode="External"/><Relationship Id="rId7" Type="http://schemas.openxmlformats.org/officeDocument/2006/relationships/hyperlink" Target="https://mentor.ieee.org/802-ec/dcn/21/ec-21-0113-01-00EC-ieee-p802-3de-draft-par-responses.pdf" TargetMode="External"/><Relationship Id="rId12" Type="http://schemas.openxmlformats.org/officeDocument/2006/relationships/hyperlink" Target="https://mentor.ieee.org/802.15/dcn/21/15-21-0126-02-nuwb-p802-15-4ab-par-draft-from-myproject.pdf" TargetMode="External"/><Relationship Id="rId17" Type="http://schemas.openxmlformats.org/officeDocument/2006/relationships/hyperlink" Target="https://mentor.ieee.org/802.15/dcn/21/15-21-0278-04-0014-sg14-draft-csd-for-ns-uwb.docx" TargetMode="External"/><Relationship Id="rId2" Type="http://schemas.openxmlformats.org/officeDocument/2006/relationships/hyperlink" Target="https://www.ieee802.org/1/files/public/docs2021/cw-PAR-extension-0521-v01.pdf" TargetMode="External"/><Relationship Id="rId16"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 Id="rId6" Type="http://schemas.openxmlformats.org/officeDocument/2006/relationships/hyperlink" Target="https://mentor.ieee.org/802.1/dcn/21/1-21-0011-05-ICne-draft-nendica-icaid-renewal.docx" TargetMode="External"/><Relationship Id="rId11" Type="http://schemas.openxmlformats.org/officeDocument/2006/relationships/hyperlink" Target="https://mentor.ieee.org/802.15/dcn/21/15-21-0270-04-Cor2-tg4-2020-cor1-par-modification-draft.docx" TargetMode="External"/><Relationship Id="rId5" Type="http://schemas.openxmlformats.org/officeDocument/2006/relationships/hyperlink" Target="https://www.ieee802.org/1/files/public/docs2015/new-autoattach-romascanu-csd-0315-v01.pptx" TargetMode="External"/><Relationship Id="rId15" Type="http://schemas.openxmlformats.org/officeDocument/2006/relationships/hyperlink" Target="https://mentor.ieee.org/802.15/dcn/21/15-21-0260-02-006a-ieee-802-15-6a-csd-draft.docx" TargetMode="External"/><Relationship Id="rId10" Type="http://schemas.openxmlformats.org/officeDocument/2006/relationships/hyperlink" Target="https://mentor.ieee.org/802-ec/dcn/17/ec-17-0073-00-ACSD-802-15-13.docx" TargetMode="External"/><Relationship Id="rId19" Type="http://schemas.openxmlformats.org/officeDocument/2006/relationships/hyperlink" Target="https://mentor.ieee.org/802.15/dcn/21/15-21-0301-00-0015-sg15-draft-csd-for-ns-nb.docx" TargetMode="External"/><Relationship Id="rId4" Type="http://schemas.openxmlformats.org/officeDocument/2006/relationships/hyperlink" Target="https://www.ieee802.org/1/files/public/docs2021/cj-PAR-extension-0521-v01.pdf" TargetMode="External"/><Relationship Id="rId9" Type="http://schemas.openxmlformats.org/officeDocument/2006/relationships/hyperlink" Target="https://mentor.ieee.org/802.15/dcn/21/15-21-0267-01-0000-par-extension-request-for-p802-15-13.docx" TargetMode="External"/><Relationship Id="rId14" Type="http://schemas.openxmlformats.org/officeDocument/2006/relationships/hyperlink" Target="https://mentor.ieee.org/802.15/dcn/21/15-21-0259-03-006a-ieee-802-15-6a-par-draft.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725-00-0PAR-par-minutes-november-2020-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ec/dcn/21/ec-21-0112-00-00EC-ieee-p802-3de-draft-csd-responses.pdf" TargetMode="External"/><Relationship Id="rId13" Type="http://schemas.openxmlformats.org/officeDocument/2006/relationships/hyperlink" Target="https://mentor.ieee.org/802.15/dcn/21/15-21-0047-05-nuwb-draft-csd-ng-uwb.docx" TargetMode="External"/><Relationship Id="rId18" Type="http://schemas.openxmlformats.org/officeDocument/2006/relationships/hyperlink" Target="https://mentor.ieee.org/802.15/dcn/21/15-21-0265-03-0015-sg15-ns-nb-par-working-draft.docx" TargetMode="External"/><Relationship Id="rId3" Type="http://schemas.openxmlformats.org/officeDocument/2006/relationships/hyperlink" Target="https://www.ieee802.org/1/files/public/docs2017/cw-draft-CSD-0517-v02.pdf" TargetMode="External"/><Relationship Id="rId7" Type="http://schemas.openxmlformats.org/officeDocument/2006/relationships/hyperlink" Target="https://mentor.ieee.org/802-ec/dcn/21/ec-21-0113-01-00EC-ieee-p802-3de-draft-par-responses.pdf" TargetMode="External"/><Relationship Id="rId12" Type="http://schemas.openxmlformats.org/officeDocument/2006/relationships/hyperlink" Target="https://mentor.ieee.org/802.15/dcn/21/15-21-0126-02-nuwb-p802-15-4ab-par-draft-from-myproject.pdf" TargetMode="External"/><Relationship Id="rId17" Type="http://schemas.openxmlformats.org/officeDocument/2006/relationships/hyperlink" Target="https://mentor.ieee.org/802.15/dcn/21/15-21-0278-04-0014-sg14-draft-csd-for-ns-uwb.docx" TargetMode="External"/><Relationship Id="rId2" Type="http://schemas.openxmlformats.org/officeDocument/2006/relationships/hyperlink" Target="https://www.ieee802.org/1/files/public/docs2021/cw-PAR-extension-0521-v01.pdf" TargetMode="External"/><Relationship Id="rId16"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 Id="rId6" Type="http://schemas.openxmlformats.org/officeDocument/2006/relationships/hyperlink" Target="https://mentor.ieee.org/802.1/dcn/21/1-21-0011-05-ICne-draft-nendica-icaid-renewal.docx" TargetMode="External"/><Relationship Id="rId11" Type="http://schemas.openxmlformats.org/officeDocument/2006/relationships/hyperlink" Target="https://mentor.ieee.org/802.15/dcn/21/15-21-0270-04-Cor2-tg4-2020-cor1-par-modification-draft.docx" TargetMode="External"/><Relationship Id="rId5" Type="http://schemas.openxmlformats.org/officeDocument/2006/relationships/hyperlink" Target="https://www.ieee802.org/1/files/public/docs2015/new-autoattach-romascanu-csd-0315-v01.pptx" TargetMode="External"/><Relationship Id="rId15" Type="http://schemas.openxmlformats.org/officeDocument/2006/relationships/hyperlink" Target="https://mentor.ieee.org/802.15/dcn/21/15-21-0260-02-006a-ieee-802-15-6a-csd-draft.docx" TargetMode="External"/><Relationship Id="rId10" Type="http://schemas.openxmlformats.org/officeDocument/2006/relationships/hyperlink" Target="https://mentor.ieee.org/802-ec/dcn/17/ec-17-0073-00-ACSD-802-15-13.docx" TargetMode="External"/><Relationship Id="rId19" Type="http://schemas.openxmlformats.org/officeDocument/2006/relationships/hyperlink" Target="https://mentor.ieee.org/802.15/dcn/21/15-21-0301-00-0015-sg15-draft-csd-for-ns-nb.docx" TargetMode="External"/><Relationship Id="rId4" Type="http://schemas.openxmlformats.org/officeDocument/2006/relationships/hyperlink" Target="https://www.ieee802.org/1/files/public/docs2021/cj-PAR-extension-0521-v01.pdf" TargetMode="External"/><Relationship Id="rId9" Type="http://schemas.openxmlformats.org/officeDocument/2006/relationships/hyperlink" Target="https://mentor.ieee.org/802.15/dcn/21/15-21-0267-01-0000-par-extension-request-for-p802-15-13.docx" TargetMode="External"/><Relationship Id="rId14" Type="http://schemas.openxmlformats.org/officeDocument/2006/relationships/hyperlink" Target="https://mentor.ieee.org/802.15/dcn/21/15-21-0259-03-006a-ieee-802-15-6a-par-draft.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1/11-21-0359-00-0PAR-par-minutes-march-2021-sessio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ieee802.org/1/files/public/docs2017/cw-draft-CSD-0517-v02.pdf" TargetMode="External"/><Relationship Id="rId2" Type="http://schemas.openxmlformats.org/officeDocument/2006/relationships/hyperlink" Target="https://www.ieee802.org/1/files/public/docs2021/cw-PAR-extension-0521-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15/new-autoattach-romascanu-csd-0315-v01.pptx" TargetMode="External"/><Relationship Id="rId2" Type="http://schemas.openxmlformats.org/officeDocument/2006/relationships/hyperlink" Target="https://www.ieee802.org/1/files/public/docs2021/cj-PAR-extension-0521-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July 2021 -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2021-07-12</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30C6A-E146-46BA-B2C7-4AA4441A3455}"/>
              </a:ext>
            </a:extLst>
          </p:cNvPr>
          <p:cNvSpPr>
            <a:spLocks noGrp="1"/>
          </p:cNvSpPr>
          <p:nvPr>
            <p:ph type="title"/>
          </p:nvPr>
        </p:nvSpPr>
        <p:spPr/>
        <p:txBody>
          <a:bodyPr/>
          <a:lstStyle/>
          <a:p>
            <a:r>
              <a:rPr lang="en-US" sz="2400" dirty="0"/>
              <a:t>3. 802.1 - Industry Connections: </a:t>
            </a:r>
            <a:r>
              <a:rPr lang="en-US" sz="2400" dirty="0" err="1"/>
              <a:t>Nendica</a:t>
            </a:r>
            <a:r>
              <a:rPr lang="en-US" sz="2400" dirty="0"/>
              <a:t> </a:t>
            </a:r>
            <a:r>
              <a:rPr lang="en-US" sz="2400" dirty="0">
                <a:hlinkClick r:id="rId2"/>
              </a:rPr>
              <a:t>ICAID</a:t>
            </a:r>
            <a:br>
              <a:rPr lang="en-US" sz="2400" dirty="0"/>
            </a:br>
            <a:r>
              <a:rPr lang="en-US" sz="2400" dirty="0"/>
              <a:t> </a:t>
            </a:r>
          </a:p>
        </p:txBody>
      </p:sp>
      <p:sp>
        <p:nvSpPr>
          <p:cNvPr id="3" name="Content Placeholder 2">
            <a:extLst>
              <a:ext uri="{FF2B5EF4-FFF2-40B4-BE49-F238E27FC236}">
                <a16:creationId xmlns:a16="http://schemas.microsoft.com/office/drawing/2014/main" id="{CC266240-468D-42E8-9B82-17209D2F7C54}"/>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C5E532D6-79CE-4CEA-B839-5C9AFDD0BCF7}"/>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3C332EA3-1C61-457D-A817-F5041FD5C74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2E59AA2-7CF6-4511-9A29-CBEB61D0034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10844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BC94F-FE67-419D-A1EC-47BC0402F58C}"/>
              </a:ext>
            </a:extLst>
          </p:cNvPr>
          <p:cNvSpPr>
            <a:spLocks noGrp="1"/>
          </p:cNvSpPr>
          <p:nvPr>
            <p:ph type="title"/>
          </p:nvPr>
        </p:nvSpPr>
        <p:spPr/>
        <p:txBody>
          <a:bodyPr/>
          <a:lstStyle/>
          <a:p>
            <a:r>
              <a:rPr lang="en-US" sz="2400" dirty="0"/>
              <a:t>4. 802.3de - Amendment: Enhancements to the MAC Merge function and the Time Synchronization Service Interface (TSSI) to include Point-to-Point 10 Mb/s Single Pair Ethernet,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0E4AF808-9D1D-4A42-9E03-66829C5B8401}"/>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1A1D538D-EE00-4DC7-904F-BDEB9BEB8CB1}"/>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DD941F46-047C-4850-8F3A-DC67125023F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FE7731-2FA2-414C-B079-D09480100E7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813832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561B6-0BFC-4BD3-BDE2-CA7615F615AF}"/>
              </a:ext>
            </a:extLst>
          </p:cNvPr>
          <p:cNvSpPr>
            <a:spLocks noGrp="1"/>
          </p:cNvSpPr>
          <p:nvPr>
            <p:ph type="title"/>
          </p:nvPr>
        </p:nvSpPr>
        <p:spPr/>
        <p:txBody>
          <a:bodyPr/>
          <a:lstStyle/>
          <a:p>
            <a:r>
              <a:rPr lang="en-US" sz="2400" dirty="0"/>
              <a:t>5. 802.15.13 Standard: Multi-Gigabit per Second Optical Wireless Communications (OWC), with Ranges up to 200 meters, for both stationary and mobile devices, </a:t>
            </a:r>
            <a:r>
              <a:rPr lang="en-US" sz="2400" dirty="0">
                <a:hlinkClick r:id="rId2"/>
              </a:rPr>
              <a:t>PAR Extension</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4D8DD280-6765-41BA-ADBA-3490362A7FD8}"/>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D4A4F3D6-3066-4458-BA23-6BB5C7E7A69C}"/>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B49205D-2653-4AAB-A40F-9FB189344D2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68CD923-AB76-4D63-924E-436BFF0D40B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367237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EA17-23BC-4209-8098-ADFBD6A0486D}"/>
              </a:ext>
            </a:extLst>
          </p:cNvPr>
          <p:cNvSpPr>
            <a:spLocks noGrp="1"/>
          </p:cNvSpPr>
          <p:nvPr>
            <p:ph type="title"/>
          </p:nvPr>
        </p:nvSpPr>
        <p:spPr/>
        <p:txBody>
          <a:bodyPr/>
          <a:lstStyle/>
          <a:p>
            <a:r>
              <a:rPr lang="en-US" sz="2400" dirty="0"/>
              <a:t>6. 802.15.4-2020/Cor1 Corrigendum 1:Correction of errors preventing backward compatibility, </a:t>
            </a:r>
            <a:r>
              <a:rPr lang="en-US" sz="2400" dirty="0">
                <a:hlinkClick r:id="rId2"/>
              </a:rPr>
              <a:t>PAR Modification</a:t>
            </a:r>
            <a:endParaRPr lang="en-US" sz="2400" dirty="0"/>
          </a:p>
        </p:txBody>
      </p:sp>
      <p:sp>
        <p:nvSpPr>
          <p:cNvPr id="3" name="Content Placeholder 2">
            <a:extLst>
              <a:ext uri="{FF2B5EF4-FFF2-40B4-BE49-F238E27FC236}">
                <a16:creationId xmlns:a16="http://schemas.microsoft.com/office/drawing/2014/main" id="{4CB4A6E2-42FE-4050-A06D-16AFEDECECFE}"/>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7A972072-5718-4594-A02E-36B0BF76C1A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78F48DE2-2E33-4392-9C52-EAFD9724EC8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C443B86-F338-495D-A0A5-F2E5D84D6F1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274339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2400" dirty="0"/>
              <a:t>7. 802.15.4ab Amendment: Enhanced Ultra Wide-Band (UWB) Physical Layers (PHYs) and Associated MAC Enhancements,</a:t>
            </a:r>
            <a:r>
              <a:rPr lang="en-US" sz="2400" dirty="0">
                <a:hlinkClick r:id="rId2"/>
              </a:rPr>
              <a:t> 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E916BE60-36E4-486B-9A82-96291EBB3FB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793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2400" dirty="0"/>
              <a:t>8. 802.15.6a Amendment: Dependable Human and Vehicle Body Area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FF02A066-9996-4FF1-8D0B-23951476C3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961405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p:txBody>
          <a:bodyPr/>
          <a:lstStyle/>
          <a:p>
            <a:r>
              <a:rPr lang="en-US" sz="2400" dirty="0"/>
              <a:t>9. 802.15.14 Standard: Ad-Hoc Impulse Radio Ultra Wideband Wireless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A27FCE98-7212-4EF4-B4AF-A39D0E730899}"/>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4464191C-C8E8-4FED-B021-32AEAAF6B4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D3FAC46-8120-46BD-A308-113B5D3CD64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082208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8C217-E704-4FB4-A1FA-05669511CD69}"/>
              </a:ext>
            </a:extLst>
          </p:cNvPr>
          <p:cNvSpPr>
            <a:spLocks noGrp="1"/>
          </p:cNvSpPr>
          <p:nvPr>
            <p:ph type="title"/>
          </p:nvPr>
        </p:nvSpPr>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98C76C29-234D-43F1-9FA9-ED6C9EA6352E}"/>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92FC8A9F-7A90-4E46-8173-3B818F838EFB}"/>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963E5B0-33C2-4DE2-B30B-2234A281D3C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435241E-F2CB-40D1-AEA0-02A958348AF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116734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r>
              <a:rPr lang="en-US" dirty="0"/>
              <a:t>As of July 15</a:t>
            </a:r>
          </a:p>
        </p:txBody>
      </p:sp>
      <p:sp>
        <p:nvSpPr>
          <p:cNvPr id="4" name="Date Placeholder 3"/>
          <p:cNvSpPr>
            <a:spLocks noGrp="1"/>
          </p:cNvSpPr>
          <p:nvPr>
            <p:ph type="dt" idx="10"/>
          </p:nvPr>
        </p:nvSpPr>
        <p:spPr/>
        <p:txBody>
          <a:bodyPr/>
          <a:lstStyle/>
          <a:p>
            <a:r>
              <a:rPr lang="en-US"/>
              <a:t>July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160471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July 12&amp; 13, 2021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14 July 2021 </a:t>
            </a:r>
          </a:p>
          <a:p>
            <a:pPr marL="685800" lvl="1"/>
            <a:endParaRPr lang="en-US" altLang="en-US" dirty="0"/>
          </a:p>
          <a:p>
            <a:pPr marL="285750" indent="-285750"/>
            <a:r>
              <a:rPr lang="en-US" altLang="en-US" dirty="0"/>
              <a:t>Feedback from WG due Wednesday 14 July 2021</a:t>
            </a:r>
          </a:p>
          <a:p>
            <a:pPr marL="285750" indent="-285750"/>
            <a:endParaRPr lang="en-US" altLang="en-US" dirty="0"/>
          </a:p>
          <a:p>
            <a:pPr marL="285750" indent="-285750"/>
            <a:r>
              <a:rPr lang="en-US" altLang="en-US" dirty="0"/>
              <a:t>Feedback to be reviewed on Thursda</a:t>
            </a:r>
            <a:r>
              <a:rPr lang="en-US" dirty="0"/>
              <a:t>y 22 July 2021 9:00-10:00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July 12 and 13, 2021  13:30-15:30 ET       - Comments due July 14</a:t>
            </a:r>
          </a:p>
          <a:p>
            <a:pPr marL="800100" lvl="1" indent="-342900">
              <a:buFont typeface="+mj-lt"/>
              <a:buAutoNum type="arabicPeriod"/>
            </a:pPr>
            <a:r>
              <a:rPr lang="en-US" sz="1600" dirty="0"/>
              <a:t>802.1Qcw - Amendment: YANG Data Models for Scheduled Traffic, Frame Preemption, and Per-Stream Filtering and Policing, </a:t>
            </a:r>
            <a:r>
              <a:rPr lang="en-US" sz="1600" dirty="0">
                <a:hlinkClick r:id="rId2"/>
              </a:rPr>
              <a:t>PAR Extension</a:t>
            </a:r>
            <a:r>
              <a:rPr lang="en-US" sz="1600" dirty="0"/>
              <a:t> and </a:t>
            </a:r>
            <a:r>
              <a:rPr lang="en-US" sz="1600" dirty="0">
                <a:hlinkClick r:id="rId3"/>
              </a:rPr>
              <a:t>CSD </a:t>
            </a:r>
            <a:endParaRPr lang="en-US" sz="1600" dirty="0"/>
          </a:p>
          <a:p>
            <a:pPr marL="800100" lvl="1" indent="-342900">
              <a:buFont typeface="+mj-lt"/>
              <a:buAutoNum type="arabicPeriod"/>
            </a:pPr>
            <a:r>
              <a:rPr lang="en-US" sz="1600" dirty="0"/>
              <a:t>802.1Qcj - Amendment: Automatic Attachment to Provider Backbone Bridging (PBB) services, </a:t>
            </a:r>
            <a:r>
              <a:rPr lang="en-US" sz="1600" dirty="0">
                <a:hlinkClick r:id="rId4"/>
              </a:rPr>
              <a:t>PAR Extension</a:t>
            </a:r>
            <a:r>
              <a:rPr lang="en-US" sz="1600" dirty="0"/>
              <a:t> and </a:t>
            </a:r>
            <a:r>
              <a:rPr lang="en-US" sz="1600" dirty="0">
                <a:hlinkClick r:id="rId5"/>
              </a:rPr>
              <a:t>CSD</a:t>
            </a:r>
            <a:endParaRPr lang="en-US" sz="1600" dirty="0"/>
          </a:p>
          <a:p>
            <a:pPr marL="800100" lvl="1" indent="-342900">
              <a:buFont typeface="+mj-lt"/>
              <a:buAutoNum type="arabicPeriod"/>
            </a:pPr>
            <a:r>
              <a:rPr lang="en-US" sz="1600" dirty="0"/>
              <a:t>802.1 - Industry Connections: </a:t>
            </a:r>
            <a:r>
              <a:rPr lang="en-US" sz="1600" dirty="0" err="1"/>
              <a:t>Nendica</a:t>
            </a:r>
            <a:r>
              <a:rPr lang="en-US" sz="1600" dirty="0"/>
              <a:t> </a:t>
            </a:r>
            <a:r>
              <a:rPr lang="en-US" sz="1600" dirty="0">
                <a:hlinkClick r:id="rId6"/>
              </a:rPr>
              <a:t>ICAID</a:t>
            </a:r>
            <a:endParaRPr lang="en-US" sz="1600" dirty="0"/>
          </a:p>
          <a:p>
            <a:pPr marL="800100" lvl="1" indent="-342900">
              <a:buFont typeface="+mj-lt"/>
              <a:buAutoNum type="arabicPeriod"/>
            </a:pPr>
            <a:r>
              <a:rPr lang="en-US" sz="1600" dirty="0"/>
              <a:t>802.3de - Amendment: Enhancements to the MAC Merge function and the Time Synchronization Service Interface (TSSI) to include Point-to-Point 10 Mb/s Single Pair Ethernet, </a:t>
            </a:r>
            <a:r>
              <a:rPr lang="en-US" sz="1600" dirty="0">
                <a:hlinkClick r:id="rId7"/>
              </a:rPr>
              <a:t>PAR</a:t>
            </a:r>
            <a:r>
              <a:rPr lang="en-US" sz="1600" dirty="0"/>
              <a:t> and </a:t>
            </a:r>
            <a:r>
              <a:rPr lang="en-US" sz="1600" dirty="0">
                <a:hlinkClick r:id="rId8"/>
              </a:rPr>
              <a:t>CSD</a:t>
            </a:r>
            <a:endParaRPr lang="en-US" sz="1600" dirty="0"/>
          </a:p>
          <a:p>
            <a:pPr marL="800100" lvl="1" indent="-342900">
              <a:buFont typeface="+mj-lt"/>
              <a:buAutoNum type="arabicPeriod"/>
            </a:pPr>
            <a:r>
              <a:rPr lang="en-US" sz="1600" dirty="0"/>
              <a:t>802.15.13 Standard: Multi-Gigabit per Second Optical Wireless Communications (OWC), with Ranges up to 200 meters, for both stationary and mobile devices, </a:t>
            </a:r>
            <a:r>
              <a:rPr lang="en-US" sz="1600" dirty="0">
                <a:hlinkClick r:id="rId9"/>
              </a:rPr>
              <a:t>PAR Extension</a:t>
            </a:r>
            <a:r>
              <a:rPr lang="en-US" sz="1600" dirty="0"/>
              <a:t> and </a:t>
            </a:r>
            <a:r>
              <a:rPr lang="en-US" sz="1600" dirty="0">
                <a:hlinkClick r:id="rId10"/>
              </a:rPr>
              <a:t>CSD</a:t>
            </a:r>
            <a:r>
              <a:rPr lang="en-US" sz="1600" dirty="0"/>
              <a:t> </a:t>
            </a:r>
          </a:p>
          <a:p>
            <a:pPr marL="800100" lvl="1" indent="-342900">
              <a:buFont typeface="+mj-lt"/>
              <a:buAutoNum type="arabicPeriod"/>
            </a:pPr>
            <a:r>
              <a:rPr lang="en-US" sz="1600" dirty="0"/>
              <a:t>802.15.4-2020/Cor1 Corrigendum 1:Correction of errors preventing backward compatibility, </a:t>
            </a:r>
            <a:r>
              <a:rPr lang="en-US" sz="1600" dirty="0">
                <a:hlinkClick r:id="rId11"/>
              </a:rPr>
              <a:t>PAR Modification</a:t>
            </a:r>
            <a:endParaRPr lang="en-US" sz="1600" dirty="0"/>
          </a:p>
          <a:p>
            <a:pPr marL="800100" lvl="1" indent="-342900">
              <a:buFont typeface="+mj-lt"/>
              <a:buAutoNum type="arabicPeriod"/>
            </a:pPr>
            <a:r>
              <a:rPr lang="en-US" sz="1600" dirty="0"/>
              <a:t>802.15.4ab Amendment: Enhanced Ultra Wide-Band (UWB) Physical Layers (PHYs) and Associated MAC Enhancements,</a:t>
            </a:r>
            <a:r>
              <a:rPr lang="en-US" sz="1600" dirty="0">
                <a:hlinkClick r:id="rId12"/>
              </a:rPr>
              <a:t> PAR</a:t>
            </a:r>
            <a:r>
              <a:rPr lang="en-US" sz="1600" dirty="0"/>
              <a:t> and </a:t>
            </a:r>
            <a:r>
              <a:rPr lang="en-US" sz="1600" dirty="0">
                <a:hlinkClick r:id="rId13"/>
              </a:rPr>
              <a:t>CSD</a:t>
            </a:r>
            <a:endParaRPr lang="en-US" sz="1600" dirty="0"/>
          </a:p>
          <a:p>
            <a:pPr marL="800100" lvl="1" indent="-342900">
              <a:buFont typeface="+mj-lt"/>
              <a:buAutoNum type="arabicPeriod"/>
            </a:pPr>
            <a:r>
              <a:rPr lang="en-US" sz="1600" dirty="0"/>
              <a:t>802.15.6a Amendment: Dependable Human and Vehicle Body Area Networks, </a:t>
            </a:r>
            <a:r>
              <a:rPr lang="en-US" sz="1600" dirty="0">
                <a:hlinkClick r:id="rId14"/>
              </a:rPr>
              <a:t>PAR</a:t>
            </a:r>
            <a:r>
              <a:rPr lang="en-US" sz="1600" dirty="0"/>
              <a:t> and </a:t>
            </a:r>
            <a:r>
              <a:rPr lang="en-US" sz="1600" dirty="0">
                <a:hlinkClick r:id="rId15"/>
              </a:rPr>
              <a:t>CSD</a:t>
            </a:r>
            <a:endParaRPr lang="en-US" sz="1600" dirty="0"/>
          </a:p>
          <a:p>
            <a:pPr marL="800100" lvl="1" indent="-342900">
              <a:buFont typeface="+mj-lt"/>
              <a:buAutoNum type="arabicPeriod"/>
            </a:pPr>
            <a:r>
              <a:rPr lang="en-US" sz="1600" dirty="0"/>
              <a:t>802.15.14 Standard: Ad-Hoc Impulse Radio Ultra Wideband Wireless Networks, </a:t>
            </a:r>
            <a:r>
              <a:rPr lang="en-US" sz="1600" dirty="0">
                <a:hlinkClick r:id="rId16"/>
              </a:rPr>
              <a:t>PAR</a:t>
            </a:r>
            <a:r>
              <a:rPr lang="en-US" sz="1600" dirty="0"/>
              <a:t> and </a:t>
            </a:r>
            <a:r>
              <a:rPr lang="en-US" sz="1600" dirty="0">
                <a:hlinkClick r:id="rId17"/>
              </a:rPr>
              <a:t>CSD</a:t>
            </a:r>
            <a:r>
              <a:rPr lang="en-US" sz="1600" dirty="0"/>
              <a:t> </a:t>
            </a:r>
          </a:p>
          <a:p>
            <a:pPr marL="800100" lvl="1" indent="-342900">
              <a:buFont typeface="+mj-lt"/>
              <a:buAutoNum type="arabicPeriod"/>
            </a:pPr>
            <a:r>
              <a:rPr lang="en-US" sz="1600" dirty="0"/>
              <a:t>802.15.15 Standard: Ad-Hoc Low-Rate Wireless Networks, </a:t>
            </a:r>
            <a:r>
              <a:rPr lang="en-US" sz="1600" dirty="0">
                <a:hlinkClick r:id="rId18"/>
              </a:rPr>
              <a:t>PAR</a:t>
            </a:r>
            <a:r>
              <a:rPr lang="en-US" sz="1600" dirty="0"/>
              <a:t> and </a:t>
            </a:r>
            <a:r>
              <a:rPr lang="en-US" sz="1600" dirty="0">
                <a:hlinkClick r:id="rId19"/>
              </a:rPr>
              <a:t>CSD</a:t>
            </a:r>
            <a:endParaRPr lang="en-US" sz="1600" dirty="0"/>
          </a:p>
          <a:p>
            <a:pPr marL="285750" indent="-285750"/>
            <a:r>
              <a:rPr lang="en-US" altLang="en-US" sz="1800" dirty="0"/>
              <a:t>Feedback to be reviewed on Thursda</a:t>
            </a:r>
            <a:r>
              <a:rPr lang="en-US" sz="1800" dirty="0"/>
              <a:t>y 22 July 2021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3883370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11-21/0964r4:</a:t>
            </a:r>
          </a:p>
          <a:p>
            <a:pPr lvl="1"/>
            <a:endParaRPr lang="en-US" dirty="0"/>
          </a:p>
          <a:p>
            <a:r>
              <a:rPr lang="en-US" dirty="0"/>
              <a:t> as the report from PAR Review SC for the July 2021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11-20/1725r0:</a:t>
            </a:r>
          </a:p>
          <a:p>
            <a:pPr lvl="3"/>
            <a:r>
              <a:rPr lang="en-US" b="1" dirty="0">
                <a:hlinkClick r:id="rId4"/>
              </a:rPr>
              <a:t>https://mentor.ieee.org/802.11/dcn/20/11-20-1725-00-0PAR-par-minutes-november-2020-session.docx</a:t>
            </a:r>
            <a:endParaRPr lang="en-US" b="1" dirty="0"/>
          </a:p>
          <a:p>
            <a:pPr lvl="3"/>
            <a:endParaRPr lang="en-US" b="1" dirty="0"/>
          </a:p>
          <a:p>
            <a:pPr lvl="1"/>
            <a:r>
              <a:rPr lang="en-US" sz="2800" b="1" dirty="0"/>
              <a:t>Current Teleconference minutes:  11-21/0359r0:</a:t>
            </a:r>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July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23 July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8 June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14 July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21 July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12 &amp; 13 July 2021- 13:30-15:30 ET ( 18:30-20:30 UTC)</a:t>
            </a:r>
          </a:p>
          <a:p>
            <a:pPr lvl="1">
              <a:buAutoNum type="arabicPeriod"/>
            </a:pPr>
            <a:r>
              <a:rPr lang="en-US" sz="1800" dirty="0"/>
              <a:t>Thursday:  22 July 2021 - 9:00-10:00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12 &amp; 13 July 2021,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846615"/>
          </a:xfrm>
        </p:spPr>
        <p:txBody>
          <a:bodyPr/>
          <a:lstStyle/>
          <a:p>
            <a:r>
              <a:rPr lang="en-US" sz="2000" dirty="0"/>
              <a:t>July 2021 Electronic Plenary:</a:t>
            </a:r>
          </a:p>
          <a:p>
            <a:pPr marL="800100" lvl="1" indent="-342900">
              <a:buFont typeface="+mj-lt"/>
              <a:buAutoNum type="arabicPeriod"/>
            </a:pPr>
            <a:r>
              <a:rPr lang="en-US" sz="1600" dirty="0"/>
              <a:t>802.1Qcw - Amendment: YANG Data Models for Scheduled Traffic, Frame Preemption, and Per-Stream Filtering and Policing, </a:t>
            </a:r>
            <a:r>
              <a:rPr lang="en-US" sz="1600" dirty="0">
                <a:hlinkClick r:id="rId2"/>
              </a:rPr>
              <a:t>PAR Extension</a:t>
            </a:r>
            <a:r>
              <a:rPr lang="en-US" sz="1600" dirty="0"/>
              <a:t> and </a:t>
            </a:r>
            <a:r>
              <a:rPr lang="en-US" sz="1600" dirty="0">
                <a:hlinkClick r:id="rId3"/>
              </a:rPr>
              <a:t>CSD </a:t>
            </a:r>
            <a:endParaRPr lang="en-US" sz="1600" dirty="0"/>
          </a:p>
          <a:p>
            <a:pPr marL="800100" lvl="1" indent="-342900">
              <a:buFont typeface="+mj-lt"/>
              <a:buAutoNum type="arabicPeriod"/>
            </a:pPr>
            <a:r>
              <a:rPr lang="en-US" sz="1600" dirty="0"/>
              <a:t>802.1Qcj - Amendment: Automatic Attachment to Provider Backbone Bridging (PBB) services, </a:t>
            </a:r>
            <a:r>
              <a:rPr lang="en-US" sz="1600" dirty="0">
                <a:hlinkClick r:id="rId4"/>
              </a:rPr>
              <a:t>PAR Extension</a:t>
            </a:r>
            <a:r>
              <a:rPr lang="en-US" sz="1600" dirty="0"/>
              <a:t> and </a:t>
            </a:r>
            <a:r>
              <a:rPr lang="en-US" sz="1600" dirty="0">
                <a:hlinkClick r:id="rId5"/>
              </a:rPr>
              <a:t>CSD</a:t>
            </a:r>
            <a:endParaRPr lang="en-US" sz="1600" dirty="0"/>
          </a:p>
          <a:p>
            <a:pPr marL="800100" lvl="1" indent="-342900">
              <a:buFont typeface="+mj-lt"/>
              <a:buAutoNum type="arabicPeriod"/>
            </a:pPr>
            <a:r>
              <a:rPr lang="en-US" sz="1600" dirty="0"/>
              <a:t>802.1 - Industry Connections: </a:t>
            </a:r>
            <a:r>
              <a:rPr lang="en-US" sz="1600" dirty="0" err="1"/>
              <a:t>Nendica</a:t>
            </a:r>
            <a:r>
              <a:rPr lang="en-US" sz="1600" dirty="0"/>
              <a:t> </a:t>
            </a:r>
            <a:r>
              <a:rPr lang="en-US" sz="1600" dirty="0">
                <a:hlinkClick r:id="rId6"/>
              </a:rPr>
              <a:t>ICAID</a:t>
            </a:r>
            <a:endParaRPr lang="en-US" sz="1600" dirty="0"/>
          </a:p>
          <a:p>
            <a:pPr marL="800100" lvl="1" indent="-342900">
              <a:buFont typeface="+mj-lt"/>
              <a:buAutoNum type="arabicPeriod"/>
            </a:pPr>
            <a:r>
              <a:rPr lang="en-US" sz="1600" dirty="0"/>
              <a:t>802.3de - Amendment: Enhancements to the MAC Merge function and the Time Synchronization Service Interface (TSSI) to include Point-to-Point 10 Mb/s Single Pair Ethernet, </a:t>
            </a:r>
            <a:r>
              <a:rPr lang="en-US" sz="1600" dirty="0">
                <a:hlinkClick r:id="rId7"/>
              </a:rPr>
              <a:t>PAR</a:t>
            </a:r>
            <a:r>
              <a:rPr lang="en-US" sz="1600" dirty="0"/>
              <a:t> and </a:t>
            </a:r>
            <a:r>
              <a:rPr lang="en-US" sz="1600" dirty="0">
                <a:hlinkClick r:id="rId8"/>
              </a:rPr>
              <a:t>CSD</a:t>
            </a:r>
            <a:endParaRPr lang="en-US" sz="1600" dirty="0"/>
          </a:p>
          <a:p>
            <a:pPr marL="800100" lvl="1" indent="-342900">
              <a:buFont typeface="+mj-lt"/>
              <a:buAutoNum type="arabicPeriod"/>
            </a:pPr>
            <a:r>
              <a:rPr lang="en-US" sz="1600" dirty="0"/>
              <a:t>802.15.13 Standard: Multi-Gigabit per Second Optical Wireless Communications (OWC), with Ranges up to 200 meters, for both stationary and mobile devices, </a:t>
            </a:r>
            <a:r>
              <a:rPr lang="en-US" sz="1600" dirty="0">
                <a:hlinkClick r:id="rId9"/>
              </a:rPr>
              <a:t>PAR Extension</a:t>
            </a:r>
            <a:r>
              <a:rPr lang="en-US" sz="1600" dirty="0"/>
              <a:t> and </a:t>
            </a:r>
            <a:r>
              <a:rPr lang="en-US" sz="1600" dirty="0">
                <a:hlinkClick r:id="rId10"/>
              </a:rPr>
              <a:t>CSD</a:t>
            </a:r>
            <a:r>
              <a:rPr lang="en-US" sz="1600" dirty="0"/>
              <a:t> </a:t>
            </a:r>
          </a:p>
          <a:p>
            <a:pPr marL="800100" lvl="1" indent="-342900">
              <a:buFont typeface="+mj-lt"/>
              <a:buAutoNum type="arabicPeriod"/>
            </a:pPr>
            <a:r>
              <a:rPr lang="en-US" sz="1600" dirty="0"/>
              <a:t>802.15.4-2020/Cor1 Corrigendum 1:Correction of errors preventing backward compatibility, </a:t>
            </a:r>
            <a:r>
              <a:rPr lang="en-US" sz="1600" dirty="0">
                <a:hlinkClick r:id="rId11"/>
              </a:rPr>
              <a:t>PAR Modification</a:t>
            </a:r>
            <a:endParaRPr lang="en-US" sz="1600" dirty="0"/>
          </a:p>
          <a:p>
            <a:pPr marL="800100" lvl="1" indent="-342900">
              <a:buFont typeface="+mj-lt"/>
              <a:buAutoNum type="arabicPeriod"/>
            </a:pPr>
            <a:r>
              <a:rPr lang="en-US" sz="1600" dirty="0"/>
              <a:t>802.15.4ab Amendment: Enhanced Ultra Wide-Band (UWB) Physical Layers (PHYs) and Associated MAC Enhancements,</a:t>
            </a:r>
            <a:r>
              <a:rPr lang="en-US" sz="1600" dirty="0">
                <a:hlinkClick r:id="rId12"/>
              </a:rPr>
              <a:t> PAR</a:t>
            </a:r>
            <a:r>
              <a:rPr lang="en-US" sz="1600" dirty="0"/>
              <a:t> and </a:t>
            </a:r>
            <a:r>
              <a:rPr lang="en-US" sz="1600" dirty="0">
                <a:hlinkClick r:id="rId13"/>
              </a:rPr>
              <a:t>CSD</a:t>
            </a:r>
            <a:endParaRPr lang="en-US" sz="1600" dirty="0"/>
          </a:p>
          <a:p>
            <a:pPr marL="800100" lvl="1" indent="-342900">
              <a:buFont typeface="+mj-lt"/>
              <a:buAutoNum type="arabicPeriod"/>
            </a:pPr>
            <a:r>
              <a:rPr lang="en-US" sz="1600" dirty="0"/>
              <a:t>802.15.6a Amendment: Dependable Human and Vehicle Body Area Networks, </a:t>
            </a:r>
            <a:r>
              <a:rPr lang="en-US" sz="1600" dirty="0">
                <a:hlinkClick r:id="rId14"/>
              </a:rPr>
              <a:t>PAR</a:t>
            </a:r>
            <a:r>
              <a:rPr lang="en-US" sz="1600" dirty="0"/>
              <a:t> and </a:t>
            </a:r>
            <a:r>
              <a:rPr lang="en-US" sz="1600" dirty="0">
                <a:hlinkClick r:id="rId15"/>
              </a:rPr>
              <a:t>CSD</a:t>
            </a:r>
            <a:endParaRPr lang="en-US" sz="1600" dirty="0"/>
          </a:p>
          <a:p>
            <a:pPr marL="800100" lvl="1" indent="-342900">
              <a:buFont typeface="+mj-lt"/>
              <a:buAutoNum type="arabicPeriod"/>
            </a:pPr>
            <a:r>
              <a:rPr lang="en-US" sz="1600" dirty="0"/>
              <a:t>802.15.14 Standard: Ad-Hoc Impulse Radio Ultra Wideband Wireless Networks, </a:t>
            </a:r>
            <a:r>
              <a:rPr lang="en-US" sz="1600" dirty="0">
                <a:hlinkClick r:id="rId16"/>
              </a:rPr>
              <a:t>PAR</a:t>
            </a:r>
            <a:r>
              <a:rPr lang="en-US" sz="1600" dirty="0"/>
              <a:t> and </a:t>
            </a:r>
            <a:r>
              <a:rPr lang="en-US" sz="1600" dirty="0">
                <a:hlinkClick r:id="rId17"/>
              </a:rPr>
              <a:t>CSD</a:t>
            </a:r>
            <a:r>
              <a:rPr lang="en-US" sz="1600" dirty="0"/>
              <a:t> </a:t>
            </a:r>
          </a:p>
          <a:p>
            <a:pPr marL="800100" lvl="1" indent="-342900">
              <a:buFont typeface="+mj-lt"/>
              <a:buAutoNum type="arabicPeriod"/>
            </a:pPr>
            <a:r>
              <a:rPr lang="en-US" sz="1600" dirty="0"/>
              <a:t>802.15.15 Standard: Ad-Hoc Low-Rate Wireless Networks, </a:t>
            </a:r>
            <a:r>
              <a:rPr lang="en-US" sz="1600" dirty="0">
                <a:hlinkClick r:id="rId18"/>
              </a:rPr>
              <a:t>PAR</a:t>
            </a:r>
            <a:r>
              <a:rPr lang="en-US" sz="1600" dirty="0"/>
              <a:t> and </a:t>
            </a:r>
            <a:r>
              <a:rPr lang="en-US" sz="1600" dirty="0">
                <a:hlinkClick r:id="rId19"/>
              </a:rPr>
              <a:t>CSD</a:t>
            </a:r>
            <a:endParaRPr lang="en-US" sz="160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8,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12 July 2021- 13:30-15:30 ET (18:30-20:30 UTC)</a:t>
            </a:r>
          </a:p>
          <a:p>
            <a:pPr marL="0" indent="0"/>
            <a:r>
              <a:rPr lang="en-US" dirty="0"/>
              <a:t>	Agenda:</a:t>
            </a:r>
          </a:p>
          <a:p>
            <a:pPr marL="1257300" lvl="2" indent="-457200">
              <a:buFont typeface="+mj-lt"/>
              <a:buAutoNum type="arabicPeriod"/>
            </a:pPr>
            <a:r>
              <a:rPr lang="en-US" sz="2000" dirty="0"/>
              <a:t>Welcome</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Tuesday 13 July 2021- 13:30-15:30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July 14,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22 July 2021 - 9:00-10:00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March 2021 in document 11-21/0359r0:</a:t>
            </a:r>
          </a:p>
          <a:p>
            <a:pPr lvl="1"/>
            <a:r>
              <a:rPr lang="en-US" sz="1800" dirty="0">
                <a:hlinkClick r:id="rId2"/>
              </a:rPr>
              <a:t>https://mentor.ieee.org/802.11/dcn/21/11-21-0359-00-0PAR-par-minutes-march-2021-session.docx</a:t>
            </a:r>
            <a:endParaRPr lang="en-US" sz="1800" dirty="0"/>
          </a:p>
          <a:p>
            <a:endParaRPr lang="en-US" dirty="0"/>
          </a:p>
          <a:p>
            <a:r>
              <a:rPr lang="en-US" dirty="0"/>
              <a:t>Moved: Michael Montemurro</a:t>
            </a:r>
          </a:p>
          <a:p>
            <a:r>
              <a:rPr lang="en-US" dirty="0"/>
              <a:t>2</a:t>
            </a:r>
            <a:r>
              <a:rPr lang="en-US" baseline="30000" dirty="0"/>
              <a:t>nd</a:t>
            </a:r>
            <a:r>
              <a:rPr lang="en-US" dirty="0"/>
              <a:t>:        </a:t>
            </a:r>
          </a:p>
          <a:p>
            <a:r>
              <a:rPr lang="en-US" dirty="0"/>
              <a:t>Results:</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8C1A6AA-5CC3-424D-9401-D537EF8B7B3A}"/>
              </a:ext>
            </a:extLst>
          </p:cNvPr>
          <p:cNvSpPr>
            <a:spLocks noGrp="1"/>
          </p:cNvSpPr>
          <p:nvPr>
            <p:ph type="title"/>
          </p:nvPr>
        </p:nvSpPr>
        <p:spPr>
          <a:xfrm>
            <a:off x="914402" y="685803"/>
            <a:ext cx="10361084" cy="798981"/>
          </a:xfrm>
        </p:spPr>
        <p:txBody>
          <a:bodyPr/>
          <a:lstStyle/>
          <a:p>
            <a:r>
              <a:rPr lang="en-US" sz="2400" dirty="0"/>
              <a:t>1. 802.1Qcw - Amendment: YANG Data Models for Scheduled Traffic, Frame Preemption, and Per-Stream Filtering and Policing, </a:t>
            </a:r>
            <a:r>
              <a:rPr lang="en-US" sz="2400" dirty="0">
                <a:hlinkClick r:id="rId2"/>
              </a:rPr>
              <a:t>PAR Extension</a:t>
            </a:r>
            <a:r>
              <a:rPr lang="en-US" sz="2400" dirty="0"/>
              <a:t> and </a:t>
            </a:r>
            <a:r>
              <a:rPr lang="en-US" sz="2400" dirty="0">
                <a:hlinkClick r:id="rId3"/>
              </a:rPr>
              <a:t>CSD </a:t>
            </a:r>
            <a:endParaRPr lang="en-US" sz="3600" dirty="0"/>
          </a:p>
        </p:txBody>
      </p:sp>
      <p:sp>
        <p:nvSpPr>
          <p:cNvPr id="8" name="Content Placeholder 7">
            <a:extLst>
              <a:ext uri="{FF2B5EF4-FFF2-40B4-BE49-F238E27FC236}">
                <a16:creationId xmlns:a16="http://schemas.microsoft.com/office/drawing/2014/main" id="{C19552ED-8877-4EDD-A1B1-CB8BA5359E38}"/>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0E2585E1-2D4A-4A93-B749-19D20ADAA0A5}"/>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B9D449B3-0C05-4CA6-9871-F3E19535CA9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1B7C329-BE8F-48CA-BD42-E6E96807E25D}"/>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3710146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13932-EAAB-4BE1-B2EB-5CEB20CA66D7}"/>
              </a:ext>
            </a:extLst>
          </p:cNvPr>
          <p:cNvSpPr>
            <a:spLocks noGrp="1"/>
          </p:cNvSpPr>
          <p:nvPr>
            <p:ph type="title"/>
          </p:nvPr>
        </p:nvSpPr>
        <p:spPr/>
        <p:txBody>
          <a:bodyPr/>
          <a:lstStyle/>
          <a:p>
            <a:r>
              <a:rPr lang="en-US" sz="2400" dirty="0"/>
              <a:t>2. 802.1Qcj - Amendment: Automatic Attachment to Provider Backbone Bridging (PBB) services, </a:t>
            </a:r>
            <a:r>
              <a:rPr lang="en-US" sz="2400" dirty="0">
                <a:hlinkClick r:id="rId2"/>
              </a:rPr>
              <a:t>PAR Extension</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3C4963F7-A557-41FF-B7F7-6FE05D9C1BDA}"/>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17E172D0-09B5-4DF3-A3EB-C2DF46480C68}"/>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F9AADADB-9D36-497D-94A9-A97CF1C5BF2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E9BB7AA-3EC7-42DC-AE61-2AFDD53E41A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76086956"/>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E5996B-D317-4E13-AB38-820D845C4C73}">
  <ds:schemaRefs>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60221</TotalTime>
  <Words>1561</Words>
  <Application>Microsoft Office PowerPoint</Application>
  <PresentationFormat>Widescreen</PresentationFormat>
  <Paragraphs>197</Paragraphs>
  <Slides>24</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Arial</vt:lpstr>
      <vt:lpstr>Times New Roman</vt:lpstr>
      <vt:lpstr>802-11 Theme</vt:lpstr>
      <vt:lpstr>Document</vt:lpstr>
      <vt:lpstr>PAR Review SC - Meeting Agenda and Comment slides - July 2021 - Electronic Plenary</vt:lpstr>
      <vt:lpstr>PAR Review SC – Snapshot slide Chair: Jon Rosdahl</vt:lpstr>
      <vt:lpstr>Abstract-PAR Review SC PARs under consideration for  2021 July Electronic Plenary</vt:lpstr>
      <vt:lpstr>IEEE 802 PARs &amp; ICAIDs under consideration for 12 &amp; 13 July 2021, 802 EC Teleconferences</vt:lpstr>
      <vt:lpstr>Agenda for PAR Review SC –  March 8, 2021 Chair: Jon Rosdahl</vt:lpstr>
      <vt:lpstr>Motion to approve Previous Minutes</vt:lpstr>
      <vt:lpstr>Par Review Comments</vt:lpstr>
      <vt:lpstr>1. 802.1Qcw - Amendment: YANG Data Models for Scheduled Traffic, Frame Preemption, and Per-Stream Filtering and Policing, PAR Extension and CSD </vt:lpstr>
      <vt:lpstr>2. 802.1Qcj - Amendment: Automatic Attachment to Provider Backbone Bridging (PBB) services, PAR Extension and CSD</vt:lpstr>
      <vt:lpstr>3. 802.1 - Industry Connections: Nendica ICAID  </vt:lpstr>
      <vt:lpstr>4. 802.3de - Amendment: Enhancements to the MAC Merge function and the Time Synchronization Service Interface (TSSI) to include Point-to-Point 10 Mb/s Single Pair Ethernet, PAR and CSD</vt:lpstr>
      <vt:lpstr>5. 802.15.13 Standard: Multi-Gigabit per Second Optical Wireless Communications (OWC), with Ranges up to 200 meters, for both stationary and mobile devices, PAR Extension and CSD </vt:lpstr>
      <vt:lpstr>6. 802.15.4-2020/Cor1 Corrigendum 1:Correction of errors preventing backward compatibility, PAR Modification</vt:lpstr>
      <vt:lpstr>7. 802.15.4ab Amendment: Enhanced Ultra Wide-Band (UWB) Physical Layers (PHYs) and Associated MAC Enhancements, PAR and CSD </vt:lpstr>
      <vt:lpstr>8. 802.15.6a Amendment: Dependable Human and Vehicle Body Area Networks, PAR and CSD </vt:lpstr>
      <vt:lpstr>9. 802.15.14 Standard: Ad-Hoc Impulse Radio Ultra Wideband Wireless Networks, PAR and CSD </vt:lpstr>
      <vt:lpstr>10. 802.15.15 Standard: Ad-Hoc Low-Rate Wireless Networks, PAR and CSD </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2021 - Electronic Plenary</dc:title>
  <dc:subject>July 2021</dc:subject>
  <dc:creator>Jon Rosdahl</dc:creator>
  <cp:keywords>Agenda and Meeting Slides</cp:keywords>
  <dc:description>Jon Rosdahl (Qualcomm)</dc:description>
  <cp:lastModifiedBy>Jon Rosdahl</cp:lastModifiedBy>
  <cp:revision>272</cp:revision>
  <cp:lastPrinted>1601-01-01T00:00:00Z</cp:lastPrinted>
  <dcterms:created xsi:type="dcterms:W3CDTF">2014-04-14T10:59:07Z</dcterms:created>
  <dcterms:modified xsi:type="dcterms:W3CDTF">2021-07-11T14:57:30Z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