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65" r:id="rId7"/>
    <p:sldId id="267" r:id="rId8"/>
    <p:sldId id="268" r:id="rId9"/>
    <p:sldId id="269" r:id="rId10"/>
    <p:sldId id="272" r:id="rId11"/>
    <p:sldId id="484" r:id="rId12"/>
    <p:sldId id="520" r:id="rId13"/>
    <p:sldId id="486" r:id="rId14"/>
    <p:sldId id="283" r:id="rId15"/>
    <p:sldId id="519" r:id="rId16"/>
    <p:sldId id="511" r:id="rId17"/>
    <p:sldId id="264" r:id="rId18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99F6B8-EF33-49FE-9F7C-6B0B6E0671BE}" v="14" dt="2021-07-12T14:18:32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8" autoAdjust="0"/>
    <p:restoredTop sz="89701" autoAdjust="0"/>
  </p:normalViewPr>
  <p:slideViewPr>
    <p:cSldViewPr>
      <p:cViewPr varScale="1">
        <p:scale>
          <a:sx n="80" d="100"/>
          <a:sy n="80" d="100"/>
        </p:scale>
        <p:origin x="102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802.11-21/0963r1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802.11-21/0963r1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802.11-21/0963r1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For Sept – Go/</a:t>
            </a:r>
            <a:r>
              <a:rPr lang="en-US" dirty="0" err="1"/>
              <a:t>NoGo</a:t>
            </a:r>
            <a:r>
              <a:rPr lang="en-US" dirty="0"/>
              <a:t> decision on May 5,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Nov – Go/</a:t>
            </a:r>
            <a:r>
              <a:rPr lang="en-US" sz="1200" dirty="0" err="1"/>
              <a:t>NoGo</a:t>
            </a:r>
            <a:r>
              <a:rPr lang="en-US" sz="1200" dirty="0"/>
              <a:t> decision on July 9,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802.11-21/0963r1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802.11-21/0963r1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11-21-0963r1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3-00EC-802-plenary-future-venue-contract-status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-ec/dcn/21/ec-21-0025-07-WCSG-ieee-802wcsc-meeting-venue-manager-report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p=3183700005&amp;t=47200043" TargetMode="External"/><Relationship Id="rId2" Type="http://schemas.openxmlformats.org/officeDocument/2006/relationships/hyperlink" Target="https://imat.ieee.org/sp7200043/attendance-log?p=3543200005&amp;t=4720004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ieee802.org/secmail/msg26014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Report - July 2021 -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Tuesday, July 20, 2021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215185"/>
            <a:ext cx="7772400" cy="1195015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pPr lvl="1"/>
            <a:r>
              <a:rPr lang="en-US" b="1" dirty="0"/>
              <a:t>Will you attend the 2021 November IEEE 802 Plenary if held in-person at the Hyatt Regency Vancouver in Vancouver, Canada Nov 14-19, 2021?</a:t>
            </a:r>
          </a:p>
          <a:p>
            <a:pPr lvl="2"/>
            <a:r>
              <a:rPr lang="en-US" sz="2000" dirty="0"/>
              <a:t>Yes or No</a:t>
            </a:r>
          </a:p>
          <a:p>
            <a:pPr lvl="1"/>
            <a:r>
              <a:rPr lang="en-US" sz="2400" dirty="0"/>
              <a:t>		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Plenary: 9-23 July </a:t>
            </a:r>
            <a:r>
              <a:rPr lang="en-US" sz="2000" b="0" dirty="0"/>
              <a:t>– 802 Electronic Plenary  (802.11 dates TBC)</a:t>
            </a:r>
            <a:endParaRPr lang="en-US" dirty="0"/>
          </a:p>
          <a:p>
            <a:r>
              <a:rPr lang="en-US" dirty="0"/>
              <a:t>Interim: 12-17 Sept </a:t>
            </a:r>
            <a:r>
              <a:rPr lang="fi-FI" b="0" strike="sngStrike" dirty="0"/>
              <a:t>Hilton Waikoloa Village, Kona, HI, USA </a:t>
            </a:r>
            <a:r>
              <a:rPr lang="fi-FI" b="0" dirty="0"/>
              <a:t>(nogo May 5)</a:t>
            </a:r>
          </a:p>
          <a:p>
            <a:pPr lvl="4"/>
            <a:r>
              <a:rPr lang="fi-FI" sz="2000" dirty="0"/>
              <a:t>802 Wireless Electronic Interim Dates to be determined - </a:t>
            </a:r>
            <a:endParaRPr lang="en-US" sz="2000" dirty="0"/>
          </a:p>
          <a:p>
            <a:r>
              <a:rPr lang="en-US" dirty="0"/>
              <a:t>Plenary: 14-19 November </a:t>
            </a:r>
            <a:r>
              <a:rPr lang="fr-FR" b="0" dirty="0"/>
              <a:t>Hyatt Regency Vancouver, Vancouver Canada </a:t>
            </a:r>
          </a:p>
          <a:p>
            <a:pPr lvl="4"/>
            <a:r>
              <a:rPr lang="fr-FR" sz="2000" b="0" dirty="0"/>
              <a:t>(Go/No Go Sept 7th – Update to the date made July 9th)</a:t>
            </a:r>
            <a:endParaRPr lang="en-US" sz="2000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July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EC-20/0001r3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https://mentor.ieee.org/802-ec/dcn/20/ec-20-0001-03-00EC-802-plenary-future-venue-contract-status.xlsx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GB" dirty="0"/>
          </a:p>
          <a:p>
            <a:r>
              <a:rPr lang="en-US" dirty="0"/>
              <a:t>2. IEEE 802WCSC Meeting Venue Manager Report: 802 EC-21/0025r07</a:t>
            </a:r>
          </a:p>
          <a:p>
            <a:pPr lvl="1"/>
            <a:r>
              <a:rPr lang="en-GB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https://mentor.ieee.org/802-ec/dcn/21/ec-21-0025-07-WCSG-ieee-802wcsc-meeting-venue-manager-report.pptx</a:t>
            </a:r>
            <a:endParaRPr lang="en-GB" dirty="0">
              <a:solidFill>
                <a:schemeClr val="accent2"/>
              </a:solidFill>
            </a:endParaRPr>
          </a:p>
          <a:p>
            <a:pPr lvl="1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July 12th: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M3.4		II	Meeting room locations</a:t>
            </a:r>
          </a:p>
          <a:p>
            <a:r>
              <a:rPr lang="en-GB" sz="2000" b="0" dirty="0"/>
              <a:t>	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M3.7		II	Local File Server Access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M3.8		II	Breakfast, breaks, Social logistics</a:t>
            </a:r>
          </a:p>
          <a:p>
            <a:r>
              <a:rPr lang="en-GB" sz="2000" b="0" dirty="0"/>
              <a:t>	</a:t>
            </a:r>
          </a:p>
          <a:p>
            <a:r>
              <a:rPr lang="en-GB" sz="2000" dirty="0"/>
              <a:t>Tuesday July 20:</a:t>
            </a:r>
          </a:p>
          <a:p>
            <a:pPr lvl="1"/>
            <a:r>
              <a:rPr lang="en-US" sz="1800" dirty="0"/>
              <a:t>T3.1.2	DT	WG Straw Poll regarding this session</a:t>
            </a:r>
          </a:p>
          <a:p>
            <a:pPr lvl="1"/>
            <a:r>
              <a:rPr lang="en-US" sz="1800" dirty="0"/>
              <a:t>T3.1.3	DT	Future venues Insight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585" y="2294731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July 12</a:t>
            </a:r>
            <a:r>
              <a:rPr lang="en-US" baseline="30000" dirty="0"/>
              <a:t>th</a:t>
            </a:r>
            <a:r>
              <a:rPr lang="en-US" dirty="0"/>
              <a:t>, 2021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419600"/>
            <a:ext cx="10363200" cy="1905000"/>
          </a:xfrm>
        </p:spPr>
        <p:txBody>
          <a:bodyPr/>
          <a:lstStyle/>
          <a:p>
            <a:br>
              <a:rPr lang="en-US" dirty="0"/>
            </a:br>
            <a:r>
              <a:rPr lang="en-GB" dirty="0"/>
              <a:t>Monday July 12th:</a:t>
            </a:r>
          </a:p>
          <a:p>
            <a:r>
              <a:rPr lang="en-GB" b="0" dirty="0"/>
              <a:t>	M3.3		II	Session Information</a:t>
            </a:r>
          </a:p>
          <a:p>
            <a:r>
              <a:rPr lang="en-GB" b="0" dirty="0"/>
              <a:t>	M3.5		II	Meeting registration</a:t>
            </a:r>
          </a:p>
          <a:p>
            <a:r>
              <a:rPr lang="en-GB" b="0" dirty="0"/>
              <a:t>	M3.6		II 	Recording attendance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July 9-23,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IEEE 802 Electronic Plenary 2021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45DFB-7496-4ABE-9112-C9A29F2EDCCF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</a:t>
            </a:r>
            <a:r>
              <a:rPr lang="en-US" dirty="0" err="1"/>
              <a:t>Timezone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3F868-92E5-4F39-ADFD-EAE8E5CEA5B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93372"/>
            <a:ext cx="10361084" cy="1065213"/>
          </a:xfrm>
        </p:spPr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fr-FR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Standards Association - Attendance Log</a:t>
            </a:r>
            <a:endParaRPr lang="fr-FR" sz="2000" dirty="0">
              <a:solidFill>
                <a:schemeClr val="accent2"/>
              </a:solidFill>
            </a:endParaRPr>
          </a:p>
          <a:p>
            <a:endParaRPr lang="fr-FR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A30B1-D961-4237-AA17-7516A5411F1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 Etiquette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0" dirty="0"/>
              <a:t>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74EF6-44DB-4763-AEC5-5DF6CA9254FE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3E3F-DED6-4B40-BC0E-ECD46D083B8C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58D40-4060-402E-8791-397EC1889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3.5 Meeting Registration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82FB7-96F8-4A82-A61D-704100E9C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registration fee for this electronic plenary session; </a:t>
            </a:r>
          </a:p>
          <a:p>
            <a:r>
              <a:rPr lang="en-US" dirty="0"/>
              <a:t>    $50 when you registered between 10 May 2021 and 30 June 2021, </a:t>
            </a:r>
          </a:p>
          <a:p>
            <a:r>
              <a:rPr lang="en-US" dirty="0"/>
              <a:t>    $75 when you register after 30 June 2021.  </a:t>
            </a:r>
          </a:p>
          <a:p>
            <a:r>
              <a:rPr lang="en-US" dirty="0"/>
              <a:t>    Details on how to register can be found </a:t>
            </a: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Registered Attendees (July 9) : 962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E9DB3-7C0E-40EF-9767-205DC4B8AF1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7521C-048C-4469-8CEC-F2B32350EF7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22D50-345C-4647-81A6-1C2BEA3FAA7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90751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9C679E-BCDB-4A5C-A38F-ECA97E9DDB64}">
  <ds:schemaRefs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9221</TotalTime>
  <Words>1133</Words>
  <Application>Microsoft Office PowerPoint</Application>
  <PresentationFormat>Widescreen</PresentationFormat>
  <Paragraphs>162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802-11 Theme</vt:lpstr>
      <vt:lpstr>Document</vt:lpstr>
      <vt:lpstr>1st Vice Chair Report - July 2021 - Electronic Plenary</vt:lpstr>
      <vt:lpstr>Abstract</vt:lpstr>
      <vt:lpstr>Monday, July 12th, 2021  802.11 WG Opening Plenary</vt:lpstr>
      <vt:lpstr>What you need to know about the  IEEE 802 Electronic Session</vt:lpstr>
      <vt:lpstr>Who is Meeting Where and When</vt:lpstr>
      <vt:lpstr>Where to Attend Sessions,  and Log  Session Attendance </vt:lpstr>
      <vt:lpstr>Audio Visual Etiquette</vt:lpstr>
      <vt:lpstr>Online Calendar Schedule</vt:lpstr>
      <vt:lpstr>3.5 Meeting Registration</vt:lpstr>
      <vt:lpstr>M3.6 Recording attendance</vt:lpstr>
      <vt:lpstr>Tuesday, July 20, 2021 802.11 WG Closing Plenary</vt:lpstr>
      <vt:lpstr>T3.1.2 – Straw Poll</vt:lpstr>
      <vt:lpstr>T3.1.3:Future Venue Insight  -  2021 Future Venues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July 2021 - Electronic Plenary</dc:title>
  <dc:subject>July 2021</dc:subject>
  <dc:creator>Jon Rosdahl</dc:creator>
  <dc:description>Jon Rosdahl (Qualcomm)</dc:description>
  <cp:lastModifiedBy>Jon Rosdahl</cp:lastModifiedBy>
  <cp:revision>16</cp:revision>
  <cp:lastPrinted>1601-01-01T00:00:00Z</cp:lastPrinted>
  <dcterms:created xsi:type="dcterms:W3CDTF">2020-01-12T14:48:27Z</dcterms:created>
  <dcterms:modified xsi:type="dcterms:W3CDTF">2021-07-12T14:20:22Z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