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520" r:id="rId13"/>
    <p:sldId id="486" r:id="rId14"/>
    <p:sldId id="283" r:id="rId15"/>
    <p:sldId id="519" r:id="rId16"/>
    <p:sldId id="511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99F6B8-EF33-49FE-9F7C-6B0B6E0671BE}" v="14" dt="2021-07-12T14:18:32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8" autoAdjust="0"/>
    <p:restoredTop sz="89701" autoAdjust="0"/>
  </p:normalViewPr>
  <p:slideViewPr>
    <p:cSldViewPr>
      <p:cViewPr varScale="1">
        <p:scale>
          <a:sx n="80" d="100"/>
          <a:sy n="80" d="100"/>
        </p:scale>
        <p:origin x="102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802.11-21/0963r1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802.11-21/0963r1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802.11-21/0963r1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Sept – Go/</a:t>
            </a:r>
            <a:r>
              <a:rPr lang="en-US" dirty="0" err="1"/>
              <a:t>NoGo</a:t>
            </a:r>
            <a:r>
              <a:rPr lang="en-US" dirty="0"/>
              <a:t> decision on May 5,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802.11-21/0963r1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11-21-0963r1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3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25-07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sp7200043/attendance-log?p=3543200005&amp;t=4720004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org/secmail/msg26014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- July 2021 -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July 20,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lvl="1"/>
            <a:r>
              <a:rPr lang="en-US" b="1" dirty="0"/>
              <a:t>Will you attend the 2021 November IEEE 802 Plenary if held in-person at the Hyatt Regency Vancouver in Vancouver, Canada Nov 14-19, 2021?</a:t>
            </a:r>
          </a:p>
          <a:p>
            <a:pPr lvl="2"/>
            <a:r>
              <a:rPr lang="en-US" sz="2000" dirty="0"/>
              <a:t>Yes or No</a:t>
            </a:r>
          </a:p>
          <a:p>
            <a:pPr lvl="1"/>
            <a:r>
              <a:rPr lang="en-US" sz="2400" dirty="0"/>
              <a:t>	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Plenary: 9-23 July </a:t>
            </a:r>
            <a:r>
              <a:rPr lang="en-US" sz="2000" b="0" dirty="0"/>
              <a:t>– 802 Electronic Plenary  (802.11 dates TBC)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strike="sngStrike" dirty="0"/>
              <a:t>Hilton Waikoloa Village, Kona, HI, USA </a:t>
            </a:r>
            <a:r>
              <a:rPr lang="fi-FI" b="0" dirty="0"/>
              <a:t>(nogo May 5)</a:t>
            </a:r>
          </a:p>
          <a:p>
            <a:pPr lvl="4"/>
            <a:r>
              <a:rPr lang="fi-FI" sz="2000" dirty="0"/>
              <a:t>802 Wireless Electronic Interim Dates to be determined - </a:t>
            </a:r>
            <a:endParaRPr lang="en-US" sz="2000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 </a:t>
            </a:r>
          </a:p>
          <a:p>
            <a:pPr lvl="4"/>
            <a:r>
              <a:rPr lang="fr-FR" sz="2000" b="0" dirty="0"/>
              <a:t>(Go/No Go Sept 7th – Update to the date made July 9th)</a:t>
            </a:r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EC-20/0001r3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https://mentor.ieee.org/802-ec/dcn/20/ec-20-0001-03-00EC-802-plenary-future-venue-contract-status.xlsx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EC-21/0025r07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https://mentor.ieee.org/802-ec/dcn/21/ec-21-0025-07-WCSG-ieee-802wcsc-meeting-venue-manager-report.pptx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July 12th: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July 20: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July 12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July 12th: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9-23,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Electronic Plenary 2021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registration fee for this electronic plenary session; </a:t>
            </a:r>
          </a:p>
          <a:p>
            <a:r>
              <a:rPr lang="en-US" dirty="0"/>
              <a:t>    $50 when you registered between 10 May 2021 and 30 June 2021, </a:t>
            </a:r>
          </a:p>
          <a:p>
            <a:r>
              <a:rPr lang="en-US" dirty="0"/>
              <a:t>    $75 when you register after 30 June 2021.  </a:t>
            </a:r>
          </a:p>
          <a:p>
            <a:r>
              <a:rPr lang="en-US" dirty="0"/>
              <a:t>    Details on how to register can be found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Registered Attendees (July 9) : 962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9221</TotalTime>
  <Words>1133</Words>
  <Application>Microsoft Office PowerPoint</Application>
  <PresentationFormat>Widescreen</PresentationFormat>
  <Paragraphs>162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 Theme</vt:lpstr>
      <vt:lpstr>Document</vt:lpstr>
      <vt:lpstr>1st Vice Chair Report - July 2021 - Electronic Plenary</vt:lpstr>
      <vt:lpstr>Abstract</vt:lpstr>
      <vt:lpstr>Monday, July 12th, 2021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Audio Visual Etiquette</vt:lpstr>
      <vt:lpstr>Online Calendar Schedule</vt:lpstr>
      <vt:lpstr>3.5 Meeting Registration</vt:lpstr>
      <vt:lpstr>M3.6 Recording attendance</vt:lpstr>
      <vt:lpstr>Tuesday, July 20, 2021 802.11 WG Closing Plenary</vt:lpstr>
      <vt:lpstr>T3.1.2 – Straw Poll</vt:lpstr>
      <vt:lpstr>T3.1.3:Future Venue Insight  -  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July 2021 - Electronic Plenary</dc:title>
  <dc:subject>July 2021</dc:subject>
  <dc:creator>Jon Rosdahl</dc:creator>
  <dc:description>Jon Rosdahl (Qualcomm)</dc:description>
  <cp:lastModifiedBy>Jon Rosdahl</cp:lastModifiedBy>
  <cp:revision>16</cp:revision>
  <cp:lastPrinted>1601-01-01T00:00:00Z</cp:lastPrinted>
  <dcterms:created xsi:type="dcterms:W3CDTF">2020-01-12T14:48:27Z</dcterms:created>
  <dcterms:modified xsi:type="dcterms:W3CDTF">2021-07-12T14:20:22Z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