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65" r:id="rId7"/>
    <p:sldId id="267" r:id="rId8"/>
    <p:sldId id="268" r:id="rId9"/>
    <p:sldId id="269" r:id="rId10"/>
    <p:sldId id="272" r:id="rId11"/>
    <p:sldId id="484" r:id="rId12"/>
    <p:sldId id="486" r:id="rId13"/>
    <p:sldId id="283" r:id="rId14"/>
    <p:sldId id="519" r:id="rId15"/>
    <p:sldId id="511" r:id="rId16"/>
    <p:sldId id="264" r:id="rId17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99F6B8-EF33-49FE-9F7C-6B0B6E0671BE}" v="8" dt="2021-07-12T12:33:45.0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8" autoAdjust="0"/>
    <p:restoredTop sz="89701" autoAdjust="0"/>
  </p:normalViewPr>
  <p:slideViewPr>
    <p:cSldViewPr>
      <p:cViewPr varScale="1">
        <p:scale>
          <a:sx n="80" d="100"/>
          <a:sy n="80" d="100"/>
        </p:scale>
        <p:origin x="102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C999F6B8-EF33-49FE-9F7C-6B0B6E0671BE}"/>
    <pc:docChg chg="modSld modMainMaster">
      <pc:chgData name="Jon Rosdahl" userId="2820f357-2dd4-4127-8713-e0bfde0fd756" providerId="ADAL" clId="{C999F6B8-EF33-49FE-9F7C-6B0B6E0671BE}" dt="2021-07-12T12:33:48.109" v="10" actId="6549"/>
      <pc:docMkLst>
        <pc:docMk/>
      </pc:docMkLst>
      <pc:sldChg chg="modSp mod">
        <pc:chgData name="Jon Rosdahl" userId="2820f357-2dd4-4127-8713-e0bfde0fd756" providerId="ADAL" clId="{C999F6B8-EF33-49FE-9F7C-6B0B6E0671BE}" dt="2021-07-12T12:33:48.109" v="10" actId="6549"/>
        <pc:sldMkLst>
          <pc:docMk/>
          <pc:sldMk cId="0" sldId="264"/>
        </pc:sldMkLst>
        <pc:spChg chg="mod">
          <ac:chgData name="Jon Rosdahl" userId="2820f357-2dd4-4127-8713-e0bfde0fd756" providerId="ADAL" clId="{C999F6B8-EF33-49FE-9F7C-6B0B6E0671BE}" dt="2021-07-12T12:33:48.109" v="10" actId="6549"/>
          <ac:spMkLst>
            <pc:docMk/>
            <pc:sldMk cId="0" sldId="264"/>
            <ac:spMk id="2" creationId="{00000000-0000-0000-0000-000000000000}"/>
          </ac:spMkLst>
        </pc:spChg>
      </pc:sldChg>
      <pc:sldMasterChg chg="modSp mod">
        <pc:chgData name="Jon Rosdahl" userId="2820f357-2dd4-4127-8713-e0bfde0fd756" providerId="ADAL" clId="{C999F6B8-EF33-49FE-9F7C-6B0B6E0671BE}" dt="2021-07-12T12:31:50.339" v="3" actId="6549"/>
        <pc:sldMasterMkLst>
          <pc:docMk/>
          <pc:sldMasterMk cId="4009877954" sldId="2147483734"/>
        </pc:sldMasterMkLst>
        <pc:spChg chg="mod">
          <ac:chgData name="Jon Rosdahl" userId="2820f357-2dd4-4127-8713-e0bfde0fd756" providerId="ADAL" clId="{C999F6B8-EF33-49FE-9F7C-6B0B6E0671BE}" dt="2021-07-12T12:31:50.339" v="3" actId="6549"/>
          <ac:spMkLst>
            <pc:docMk/>
            <pc:sldMasterMk cId="4009877954" sldId="2147483734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802.11-21/0963r0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802.11-21/0963r0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802.11-21/0963r0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802.11-21/0963r0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802.11-21/0963r0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For Sept – Go/</a:t>
            </a:r>
            <a:r>
              <a:rPr lang="en-US" dirty="0" err="1"/>
              <a:t>NoGo</a:t>
            </a:r>
            <a:r>
              <a:rPr lang="en-US" dirty="0"/>
              <a:t> decision on May 5, 2021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For Nov – Go/</a:t>
            </a:r>
            <a:r>
              <a:rPr lang="en-US" sz="1200" dirty="0" err="1"/>
              <a:t>NoGo</a:t>
            </a:r>
            <a:r>
              <a:rPr lang="en-US" sz="1200" dirty="0"/>
              <a:t> decision on July 9, 2021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802.11-21/0963r0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July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7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802.11-21/0963r0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11-21-0963r0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3-00EC-802-plenary-future-venue-contract-status.xls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1/ec-21-0025-07-WCSG-ieee-802wcsc-meeting-venue-manager-report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ical/b1i61797rqce8ks5fd9fi7k2nc%40group.calendar.google.com/public/basic.ics" TargetMode="External"/><Relationship Id="rId2" Type="http://schemas.openxmlformats.org/officeDocument/2006/relationships/hyperlink" Target="http://www.ieee802.org/802tele_calend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office.com/en-us/article/see-your-google-calendar-in-outlook-c1dab514-0ad4-4811-824a-7d02c5e7712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802.11/attendance-log?p=3183700005&amp;t=47200043" TargetMode="External"/><Relationship Id="rId2" Type="http://schemas.openxmlformats.org/officeDocument/2006/relationships/hyperlink" Target="https://imat.ieee.org/sp7200043/attendance-log?p=3543200005&amp;t=4720004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tele_calendar.html" TargetMode="External"/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1st Vice Chair Report - July 2021 - Electronic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Tuesday, July 20, 2021</a:t>
            </a:r>
            <a:br>
              <a:rPr lang="en-US" sz="3600" dirty="0"/>
            </a:br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215185"/>
            <a:ext cx="7772400" cy="1195015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3.1.2 	DT		Straw Poll regarding meetings</a:t>
            </a:r>
          </a:p>
          <a:p>
            <a:r>
              <a:rPr lang="en-US" dirty="0"/>
              <a:t>3.1.3	DT		Future venues status and discussion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T3.1.2 – Straw Poll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pPr lvl="1"/>
            <a:r>
              <a:rPr lang="en-US" b="1" dirty="0"/>
              <a:t>Will you attend the 2021 November IEEE 802 Plenary if held in-person at the Hyatt Regency Vancouver in Vancouver, Canada Nov 14-19, 2021?</a:t>
            </a:r>
          </a:p>
          <a:p>
            <a:pPr lvl="2"/>
            <a:r>
              <a:rPr lang="en-US" sz="2000" dirty="0"/>
              <a:t>Yes or No</a:t>
            </a:r>
          </a:p>
          <a:p>
            <a:pPr lvl="1"/>
            <a:r>
              <a:rPr lang="en-US" sz="2400" dirty="0"/>
              <a:t>	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106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T3.1.3:Future Venue Insight  -  2021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Plenary: 9-23 July </a:t>
            </a:r>
            <a:r>
              <a:rPr lang="en-US" sz="2000" b="0" dirty="0"/>
              <a:t>– 802 Electronic Plenary  (802.11 dates TBC)</a:t>
            </a:r>
            <a:endParaRPr lang="en-US" dirty="0"/>
          </a:p>
          <a:p>
            <a:r>
              <a:rPr lang="en-US" dirty="0"/>
              <a:t>Interim: 12-17 Sept </a:t>
            </a:r>
            <a:r>
              <a:rPr lang="fi-FI" b="0" strike="sngStrike" dirty="0"/>
              <a:t>Hilton Waikoloa Village, Kona, HI, USA </a:t>
            </a:r>
            <a:r>
              <a:rPr lang="fi-FI" b="0" dirty="0"/>
              <a:t>(nogo May 5)</a:t>
            </a:r>
          </a:p>
          <a:p>
            <a:pPr lvl="4"/>
            <a:r>
              <a:rPr lang="fi-FI" sz="2000" dirty="0"/>
              <a:t>802 Wireless Electronic Interim Dates to be determined - </a:t>
            </a:r>
            <a:endParaRPr lang="en-US" sz="2000" dirty="0"/>
          </a:p>
          <a:p>
            <a:r>
              <a:rPr lang="en-US" dirty="0"/>
              <a:t>Plenary: 14-19 November </a:t>
            </a:r>
            <a:r>
              <a:rPr lang="fr-FR" b="0" dirty="0"/>
              <a:t>Hyatt Regency Vancouver, Vancouver Canada </a:t>
            </a:r>
          </a:p>
          <a:p>
            <a:pPr lvl="4"/>
            <a:r>
              <a:rPr lang="fr-FR" sz="2000" b="0" dirty="0"/>
              <a:t>(Go/No Go Sept 7th – Update to the date made July 9th)</a:t>
            </a:r>
            <a:endParaRPr lang="en-US" sz="2000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1. Plenary Meeting Status File: 802 EC-20/0001r3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https://mentor.ieee.org/802-ec/dcn/20/ec-20-0001-03-00EC-802-plenary-future-venue-contract-status.xlsx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endParaRPr lang="en-GB" dirty="0"/>
          </a:p>
          <a:p>
            <a:r>
              <a:rPr lang="en-US" dirty="0"/>
              <a:t>2. IEEE 802WCSC Meeting Venue Manager Report: 802 EC-21/0025r07</a:t>
            </a:r>
          </a:p>
          <a:p>
            <a:pPr lvl="1"/>
            <a:r>
              <a:rPr lang="en-GB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https://mentor.ieee.org/802-ec/dcn/21/ec-21-0025-07-WCSG-ieee-802wcsc-meeting-venue-manager-report.pptx</a:t>
            </a:r>
            <a:endParaRPr lang="en-GB" dirty="0">
              <a:solidFill>
                <a:schemeClr val="accent2"/>
              </a:solidFill>
            </a:endParaRPr>
          </a:p>
          <a:p>
            <a:pPr lvl="1"/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sz="2000" dirty="0"/>
              <a:t>Agenda Items for 1st Vice Chair – </a:t>
            </a:r>
          </a:p>
          <a:p>
            <a:r>
              <a:rPr lang="en-GB" sz="2000" dirty="0"/>
              <a:t>Monday July 12th:</a:t>
            </a:r>
          </a:p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M3.4		II	Meeting room locations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M3.7		II	Local File Server Access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M3.8		II	Breakfast, breaks, Social logistics</a:t>
            </a:r>
          </a:p>
          <a:p>
            <a:r>
              <a:rPr lang="en-GB" sz="2000" b="0" dirty="0"/>
              <a:t>	</a:t>
            </a:r>
          </a:p>
          <a:p>
            <a:r>
              <a:rPr lang="en-GB" sz="2000" dirty="0"/>
              <a:t>Tuesday July 20:</a:t>
            </a:r>
          </a:p>
          <a:p>
            <a:pPr lvl="1"/>
            <a:r>
              <a:rPr lang="en-US" sz="1800" dirty="0"/>
              <a:t>T3.1.2	DT	WG Straw Poll regarding this session</a:t>
            </a:r>
          </a:p>
          <a:p>
            <a:pPr lvl="1"/>
            <a:r>
              <a:rPr lang="en-US" sz="1800" dirty="0"/>
              <a:t>T3.1.3	DT	Future venues Insight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585" y="2294731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Monday, July 12</a:t>
            </a:r>
            <a:r>
              <a:rPr lang="en-US" baseline="30000" dirty="0"/>
              <a:t>th</a:t>
            </a:r>
            <a:r>
              <a:rPr lang="en-US" dirty="0"/>
              <a:t>, 2021 </a:t>
            </a:r>
            <a:br>
              <a:rPr lang="en-US" dirty="0"/>
            </a:br>
            <a:r>
              <a:rPr lang="en-US" dirty="0"/>
              <a:t>802.11 WG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4419600"/>
            <a:ext cx="10363200" cy="1905000"/>
          </a:xfrm>
        </p:spPr>
        <p:txBody>
          <a:bodyPr/>
          <a:lstStyle/>
          <a:p>
            <a:br>
              <a:rPr lang="en-US" dirty="0"/>
            </a:br>
            <a:r>
              <a:rPr lang="en-GB" dirty="0"/>
              <a:t>Monday July 12th:</a:t>
            </a:r>
          </a:p>
          <a:p>
            <a:r>
              <a:rPr lang="en-GB" b="0" dirty="0"/>
              <a:t>	M3.3		II	Session Information</a:t>
            </a:r>
          </a:p>
          <a:p>
            <a:r>
              <a:rPr lang="en-GB" b="0" dirty="0"/>
              <a:t>	M3.6		II 	Recording attendance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 Electronic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9-23, </a:t>
            </a:r>
            <a:r>
              <a:rPr lang="is-IS" dirty="0"/>
              <a:t>2021</a:t>
            </a:r>
            <a:endParaRPr lang="en-US" dirty="0"/>
          </a:p>
          <a:p>
            <a:r>
              <a:rPr lang="en-US" dirty="0"/>
              <a:t>IEEE 802 Electronic Plenary 2021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745DFB-7496-4ABE-9112-C9A29F2EDCCF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Scheduled Meetings for the Electronic Session:</a:t>
            </a:r>
          </a:p>
          <a:p>
            <a:endParaRPr lang="en-US" dirty="0"/>
          </a:p>
          <a:p>
            <a:r>
              <a:rPr lang="en-US" dirty="0"/>
              <a:t>Telecon for all of 802: 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It should show telecons in your </a:t>
            </a:r>
            <a:r>
              <a:rPr lang="en-US" dirty="0" err="1"/>
              <a:t>Timezone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0" dirty="0"/>
              <a:t>To subscribe to a calendar using other calendar applications, copy (e.g., using a right-click) an </a:t>
            </a:r>
            <a:r>
              <a:rPr lang="en-US" b="0" dirty="0" err="1"/>
              <a:t>ics</a:t>
            </a:r>
            <a:r>
              <a:rPr lang="en-US" b="0" dirty="0"/>
              <a:t> URL (e.g., from this a link like this </a:t>
            </a:r>
            <a:r>
              <a:rPr lang="en-US" b="0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 LMSC iCal subscription link</a:t>
            </a:r>
            <a:r>
              <a:rPr lang="en-US" b="0" dirty="0"/>
              <a:t>) and paste it into your application's URL subscription function. For example, see </a:t>
            </a:r>
            <a:r>
              <a:rPr lang="en-US" b="0" u="sng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instructions for Outlook</a:t>
            </a:r>
            <a:r>
              <a:rPr lang="en-US" b="0" dirty="0"/>
              <a:t>.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E3F868-92E5-4F39-ADFD-EAE8E5CEA5B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793372"/>
            <a:ext cx="10361084" cy="1065213"/>
          </a:xfrm>
        </p:spPr>
        <p:txBody>
          <a:bodyPr/>
          <a:lstStyle/>
          <a:p>
            <a:r>
              <a:rPr lang="en-US" dirty="0"/>
              <a:t>Where to Attend Sessions,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Via Telecon:  802.11 is using WebEx for all the 802.11 telecons.</a:t>
            </a:r>
          </a:p>
          <a:p>
            <a:r>
              <a:rPr lang="en-US" sz="2000" dirty="0"/>
              <a:t>The Meeting number can be found on the calendar or IMAT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Your attendance at the Telecons should be recorded with the 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fr-FR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Standards Association - Attendance Log</a:t>
            </a:r>
            <a:endParaRPr lang="fr-FR" sz="2000" dirty="0">
              <a:solidFill>
                <a:schemeClr val="accent2"/>
              </a:solidFill>
            </a:endParaRPr>
          </a:p>
          <a:p>
            <a:endParaRPr lang="fr-FR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From the link select the Working Group the telecon would be grouped under.</a:t>
            </a:r>
          </a:p>
          <a:p>
            <a:r>
              <a:rPr lang="en-US" sz="2000" dirty="0">
                <a:solidFill>
                  <a:schemeClr val="tx1"/>
                </a:solidFill>
              </a:rPr>
              <a:t>For 802.11 Telecons select </a:t>
            </a:r>
            <a:r>
              <a:rPr lang="en-US" sz="2000" dirty="0">
                <a:solidFill>
                  <a:schemeClr val="accent2"/>
                </a:solidFill>
              </a:rPr>
              <a:t>“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C/LM/WG802.11 Attendance</a:t>
            </a:r>
            <a:r>
              <a:rPr lang="en-US" sz="2000" dirty="0">
                <a:solidFill>
                  <a:schemeClr val="accent2"/>
                </a:solidFill>
              </a:rPr>
              <a:t>”</a:t>
            </a:r>
          </a:p>
          <a:p>
            <a:endParaRPr lang="en-US" sz="2000" b="0" u="sng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2A30B1-D961-4237-AA17-7516A5411F1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Audio Visual Etiquette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ppt files please use presentation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files in general please use the full shared screen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(maximize your file in the shared space).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speak clearly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Mute when joining a call and only unmute when speaking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374EF6-44DB-4763-AEC5-5DF6CA9254FE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http://schedule.802world.com/ics/show?group=11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GB" dirty="0"/>
          </a:p>
          <a:p>
            <a:r>
              <a:rPr lang="en-GB" dirty="0"/>
              <a:t>Note: the schedule on these calendars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8E3E3F-DED6-4B40-BC0E-ECD46D083B8C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93" y="7757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M3.6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459" y="1517653"/>
            <a:ext cx="10460566" cy="495776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</a:t>
            </a:r>
            <a:r>
              <a:rPr lang="en-GB" dirty="0">
                <a:solidFill>
                  <a:schemeClr val="tx1"/>
                </a:solidFill>
              </a:rPr>
              <a:t>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2">
              <a:lnSpc>
                <a:spcPct val="90000"/>
              </a:lnSpc>
            </a:pP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9C679E-BCDB-4A5C-A38F-ECA97E9DDB64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9141</TotalTime>
  <Words>1058</Words>
  <Application>Microsoft Office PowerPoint</Application>
  <PresentationFormat>Widescreen</PresentationFormat>
  <Paragraphs>151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802-11 Theme</vt:lpstr>
      <vt:lpstr>Document</vt:lpstr>
      <vt:lpstr>1st Vice Chair Report - July 2021 - Electronic Plenary</vt:lpstr>
      <vt:lpstr>Abstract</vt:lpstr>
      <vt:lpstr>Monday, July 12th, 2021  802.11 WG Opening Plenary</vt:lpstr>
      <vt:lpstr>What you need to know about the  IEEE 802 Electronic Session</vt:lpstr>
      <vt:lpstr>Who is Meeting Where and When</vt:lpstr>
      <vt:lpstr>Where to Attend Sessions,  and Log  Session Attendance </vt:lpstr>
      <vt:lpstr>Audio Visual Etiquette</vt:lpstr>
      <vt:lpstr>Online Calendar Schedule</vt:lpstr>
      <vt:lpstr>M3.6 Recording attendance</vt:lpstr>
      <vt:lpstr>Tuesday, July 20, 2021 802.11 WG Closing Plenary</vt:lpstr>
      <vt:lpstr>T3.1.2 – Straw Poll</vt:lpstr>
      <vt:lpstr>T3.1.3:Future Venue Insight  -  2021 Future Venues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July 2021 - Electronic Plenary</dc:title>
  <dc:subject>July 2021</dc:subject>
  <dc:creator>Jon Rosdahl</dc:creator>
  <dc:description>Jon Rosdahl (Qualcomm)</dc:description>
  <cp:lastModifiedBy>Jon Rosdahl</cp:lastModifiedBy>
  <cp:revision>15</cp:revision>
  <cp:lastPrinted>1601-01-01T00:00:00Z</cp:lastPrinted>
  <dcterms:created xsi:type="dcterms:W3CDTF">2020-01-12T14:48:27Z</dcterms:created>
  <dcterms:modified xsi:type="dcterms:W3CDTF">2021-07-12T12:33:51Z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