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29" d="100"/>
          <a:sy n="129" d="100"/>
        </p:scale>
        <p:origin x="216" y="864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802.11-21/0959r0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2021-05-14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July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485900"/>
            <a:ext cx="4966319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Progress with comment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Continue ARC-related discussions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4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and approval of 129 comment resolutions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Intensive discussion on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architecture (involving ARC attendees)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Revision of Timeline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July 2021</a:t>
            </a:r>
            <a:endParaRPr lang="en-GB" sz="1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5DF13F-FE9A-D744-88B9-053765A9F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49245"/>
              </p:ext>
            </p:extLst>
          </p:nvPr>
        </p:nvGraphicFramePr>
        <p:xfrm>
          <a:off x="5357818" y="1147525"/>
          <a:ext cx="2952328" cy="3566160"/>
        </p:xfrm>
        <a:graphic>
          <a:graphicData uri="http://schemas.openxmlformats.org/drawingml/2006/table">
            <a:tbl>
              <a:tblPr/>
              <a:tblGrid>
                <a:gridCol w="1476164">
                  <a:extLst>
                    <a:ext uri="{9D8B030D-6E8A-4147-A177-3AD203B41FA5}">
                      <a16:colId xmlns:a16="http://schemas.microsoft.com/office/drawing/2014/main" val="2906359819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3786246938"/>
                    </a:ext>
                  </a:extLst>
                </a:gridCol>
              </a:tblGrid>
              <a:tr h="134109"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  <a:endParaRPr lang="en-GB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 of CID</a:t>
                      </a:r>
                      <a:endParaRPr lang="en-GB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5098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 b="1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effectLst/>
                          <a:latin typeface="Calibri" panose="020F0502020204030204" pitchFamily="34" charset="0"/>
                        </a:rPr>
                        <a:t>511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066347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2021-01-05 -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084034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2021-01-12 -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960003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2021-01-13 -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606004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2021-01-27 -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117746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2021-02-02 -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984574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2021-02-09 -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828046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2021-03-09 -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967724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2021-03-10 -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623257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2021-03-12 -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14957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2021-04-13 -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323734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2021-05-04 -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395556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2021-05-11 -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860212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2021-05-14 - CID 1091 -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005855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2021-05-14 - editor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278434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2021-05-14a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761285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2021-05-14b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215653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2021-07-12 -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135817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2021-07-13 editorial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903581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2021-07-16 - approved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14040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(Leer)</a:t>
                      </a:r>
                    </a:p>
                  </a:txBody>
                  <a:tcPr marL="31044" marR="31044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224412"/>
                  </a:ext>
                </a:extLst>
              </a:tr>
              <a:tr h="134109">
                <a:tc>
                  <a:txBody>
                    <a:bodyPr/>
                    <a:lstStyle/>
                    <a:p>
                      <a:r>
                        <a:rPr lang="en-GB" sz="900" b="1">
                          <a:effectLst/>
                          <a:latin typeface="Calibri" panose="020F0502020204030204" pitchFamily="34" charset="0"/>
                        </a:rPr>
                        <a:t>Gesamtergebnis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</a:rPr>
                        <a:t>511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4" marR="31044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0627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from WG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Close on discussion of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Resolve all comments, produce D2.0, go to WG recirc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 Tuesday, 09:30h – 11:30 ET, 2 hours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Already announced with 10-day notice to WG  and TG reflector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Next </a:t>
            </a:r>
            <a:r>
              <a:rPr lang="en-US" dirty="0">
                <a:solidFill>
                  <a:schemeClr val="tx1"/>
                </a:solidFill>
              </a:rPr>
              <a:t>telco on July 27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September 2021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March 2022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March 2022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May 2022			Initial SAB (4.0)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September 2022	Recirculation SAB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Jan 2023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March 2023		</a:t>
            </a:r>
            <a:r>
              <a:rPr lang="en-US" altLang="en-U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Revcom</a:t>
            </a: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/SASB approval</a:t>
            </a:r>
            <a:endParaRPr lang="en-US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11-21/0958</a:t>
            </a:r>
          </a:p>
          <a:p>
            <a:r>
              <a:rPr lang="en-US" dirty="0"/>
              <a:t>Meeting / Chair’s Slide Deck:		11-21/0956</a:t>
            </a:r>
          </a:p>
          <a:p>
            <a:r>
              <a:rPr lang="en-US" dirty="0"/>
              <a:t>Meeting minutes:					11-21/0962</a:t>
            </a:r>
          </a:p>
          <a:p>
            <a:r>
              <a:rPr lang="en-US" dirty="0"/>
              <a:t>Snapshot Slide:						11-21/0957</a:t>
            </a:r>
          </a:p>
          <a:p>
            <a:r>
              <a:rPr lang="en-US" dirty="0"/>
              <a:t>Closing report:						11-21/0959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181</TotalTime>
  <Words>497</Words>
  <Application>Microsoft Macintosh PowerPoint</Application>
  <PresentationFormat>On-screen Show (16:9)</PresentationFormat>
  <Paragraphs>127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Next Meeting &amp; Upcoming Telcos</vt:lpstr>
      <vt:lpstr>TGbc schedule (changed)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33</cp:revision>
  <cp:lastPrinted>1601-01-01T00:00:00Z</cp:lastPrinted>
  <dcterms:created xsi:type="dcterms:W3CDTF">2019-09-17T07:48:51Z</dcterms:created>
  <dcterms:modified xsi:type="dcterms:W3CDTF">2021-07-19T08:53:28Z</dcterms:modified>
  <cp:category/>
</cp:coreProperties>
</file>