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802.11-21/0957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802.11-21/0957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July 2021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7 telephone conferences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comment resolutions (117 ready for motion)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Major discussion, including ARC members, on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architecture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new Draft D1.03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Approve resolutions for CIDs “ready for motion”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comment resolution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Progress towards D2.0 and recirculation ballot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AAA3E5-98E0-EB46-AECC-29238AE1D7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102245"/>
              </p:ext>
            </p:extLst>
          </p:nvPr>
        </p:nvGraphicFramePr>
        <p:xfrm>
          <a:off x="7248128" y="3064361"/>
          <a:ext cx="4032448" cy="1948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8735">
                  <a:extLst>
                    <a:ext uri="{9D8B030D-6E8A-4147-A177-3AD203B41FA5}">
                      <a16:colId xmlns:a16="http://schemas.microsoft.com/office/drawing/2014/main" val="2618959070"/>
                    </a:ext>
                  </a:extLst>
                </a:gridCol>
                <a:gridCol w="663713">
                  <a:extLst>
                    <a:ext uri="{9D8B030D-6E8A-4147-A177-3AD203B41FA5}">
                      <a16:colId xmlns:a16="http://schemas.microsoft.com/office/drawing/2014/main" val="1164494412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Owning Ad-hoc</a:t>
                      </a:r>
                      <a:endParaRPr lang="en-GB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6523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382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29089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261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7443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2021-07-12 -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3498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2021-07-13 editorial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6341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7875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Gesamtergebnis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643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49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11-21/0958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376</TotalTime>
  <Words>233</Words>
  <Application>Microsoft Macintosh PowerPoint</Application>
  <PresentationFormat>Widescreen</PresentationFormat>
  <Paragraphs>62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41</cp:revision>
  <cp:lastPrinted>1601-01-01T00:00:00Z</cp:lastPrinted>
  <dcterms:created xsi:type="dcterms:W3CDTF">2019-05-16T23:33:21Z</dcterms:created>
  <dcterms:modified xsi:type="dcterms:W3CDTF">2021-07-12T06:47:50Z</dcterms:modified>
  <cp:category/>
</cp:coreProperties>
</file>