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802.11-21/0957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802.11-21/0957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July 2021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7 telephone conferences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2-hour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comment resolutions (ready for motion)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Major discussion, including ARC members, on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architecture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new Draft D1.03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Approve resolutions for CIDs “ready for motion”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comment resolution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Aim at producing D2.0 and at recirculation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23D7110-6709-6C47-99AD-D569EE70D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588920"/>
              </p:ext>
            </p:extLst>
          </p:nvPr>
        </p:nvGraphicFramePr>
        <p:xfrm>
          <a:off x="6600056" y="2174054"/>
          <a:ext cx="4971960" cy="4113208"/>
        </p:xfrm>
        <a:graphic>
          <a:graphicData uri="http://schemas.openxmlformats.org/drawingml/2006/table">
            <a:tbl>
              <a:tblPr/>
              <a:tblGrid>
                <a:gridCol w="2485980">
                  <a:extLst>
                    <a:ext uri="{9D8B030D-6E8A-4147-A177-3AD203B41FA5}">
                      <a16:colId xmlns:a16="http://schemas.microsoft.com/office/drawing/2014/main" val="1094033975"/>
                    </a:ext>
                  </a:extLst>
                </a:gridCol>
                <a:gridCol w="2485980">
                  <a:extLst>
                    <a:ext uri="{9D8B030D-6E8A-4147-A177-3AD203B41FA5}">
                      <a16:colId xmlns:a16="http://schemas.microsoft.com/office/drawing/2014/main" val="1203206081"/>
                    </a:ext>
                  </a:extLst>
                </a:gridCol>
              </a:tblGrid>
              <a:tr h="186964">
                <a:tc>
                  <a:txBody>
                    <a:bodyPr/>
                    <a:lstStyle/>
                    <a:p>
                      <a:pPr algn="ctr"/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  <a:endParaRPr lang="en-GB" sz="12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 of CID</a:t>
                      </a:r>
                      <a:endParaRPr lang="en-GB" sz="12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431926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382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449203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2021-01-05 -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345319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2021-01-12 -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882164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2021-01-13 -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917756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2021-01-27 -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4278238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2021-02-02 -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963021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2021-02-09 -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477471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2021-03-09 -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38866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2021-03-10 -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510293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2021-03-12 -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292764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2021-04-13 -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034400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2021-05-04 -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566398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2021-05-11 -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502592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2021-05-14 - CID 1091 -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343567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2021-05-14 - editor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620091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2021-05-14a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528244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2021-05-14b - approved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69857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CHAIR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261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10332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2021-07-12 - ready for motion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421642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(Leer)</a:t>
                      </a:r>
                    </a:p>
                  </a:txBody>
                  <a:tcPr marL="32459" marR="32459" marT="0" marB="0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412564"/>
                  </a:ext>
                </a:extLst>
              </a:tr>
              <a:tr h="186964">
                <a:tc>
                  <a:txBody>
                    <a:bodyPr/>
                    <a:lstStyle/>
                    <a:p>
                      <a:r>
                        <a:rPr lang="en-GB" sz="1200" b="1">
                          <a:effectLst/>
                          <a:latin typeface="Calibri" panose="020F0502020204030204" pitchFamily="34" charset="0"/>
                        </a:rPr>
                        <a:t>Gesamtergebnis</a:t>
                      </a:r>
                      <a:endParaRPr lang="en-GB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643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459" marR="32459" marT="0" marB="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77646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BC22516-6F8A-F54B-9B63-3D7E7CFA71F6}"/>
              </a:ext>
            </a:extLst>
          </p:cNvPr>
          <p:cNvSpPr txBox="1"/>
          <p:nvPr/>
        </p:nvSpPr>
        <p:spPr>
          <a:xfrm rot="19948433">
            <a:off x="3832112" y="3320968"/>
            <a:ext cx="27919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11-21/0958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2-hour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09:30h – 11:30h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373</TotalTime>
  <Words>298</Words>
  <Application>Microsoft Macintosh PowerPoint</Application>
  <PresentationFormat>Widescreen</PresentationFormat>
  <Paragraphs>93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38</cp:revision>
  <cp:lastPrinted>1601-01-01T00:00:00Z</cp:lastPrinted>
  <dcterms:created xsi:type="dcterms:W3CDTF">2019-05-16T23:33:21Z</dcterms:created>
  <dcterms:modified xsi:type="dcterms:W3CDTF">2021-07-08T08:44:26Z</dcterms:modified>
  <cp:category/>
</cp:coreProperties>
</file>