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366"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802.11-21/0956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802.11-21/0956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802.11-21/0956</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802.11-21/0956</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802.11-21/0956</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802.11-21/0956</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802.11-21/0956</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2021-07-12</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5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July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Close on discussions related to </a:t>
            </a:r>
            <a:r>
              <a:rPr lang="en-US" dirty="0" err="1">
                <a:solidFill>
                  <a:schemeClr val="tx1"/>
                </a:solidFill>
              </a:rPr>
              <a:t>TGbc</a:t>
            </a:r>
            <a:r>
              <a:rPr lang="en-US" dirty="0">
                <a:solidFill>
                  <a:schemeClr val="tx1"/>
                </a:solidFill>
              </a:rPr>
              <a:t> ARC</a:t>
            </a:r>
          </a:p>
          <a:p>
            <a:pPr>
              <a:buFont typeface="Arial" panose="020B0604020202020204" pitchFamily="34" charset="0"/>
              <a:buChar char="•"/>
            </a:pPr>
            <a:r>
              <a:rPr lang="en-US" dirty="0">
                <a:solidFill>
                  <a:schemeClr val="tx1"/>
                </a:solidFill>
              </a:rPr>
              <a:t>Resolve remaining comments</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TextBox 6">
            <a:extLst>
              <a:ext uri="{FF2B5EF4-FFF2-40B4-BE49-F238E27FC236}">
                <a16:creationId xmlns:a16="http://schemas.microsoft.com/office/drawing/2014/main" id="{18C96817-982F-864A-A132-9A61E30D9D4F}"/>
              </a:ext>
            </a:extLst>
          </p:cNvPr>
          <p:cNvSpPr txBox="1"/>
          <p:nvPr/>
        </p:nvSpPr>
        <p:spPr>
          <a:xfrm rot="20182806">
            <a:off x="2579273" y="3755272"/>
            <a:ext cx="2803492" cy="461665"/>
          </a:xfrm>
          <a:prstGeom prst="rect">
            <a:avLst/>
          </a:prstGeom>
          <a:noFill/>
        </p:spPr>
        <p:txBody>
          <a:bodyPr wrap="square" rtlCol="0">
            <a:spAutoFit/>
          </a:bodyPr>
          <a:lstStyle/>
          <a:p>
            <a:r>
              <a:rPr lang="en-US" b="1" dirty="0">
                <a:solidFill>
                  <a:srgbClr val="FF0000"/>
                </a:solidFill>
              </a:rPr>
              <a:t>To Be Updated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09:30h – 11.30h ET (2 hours)</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pPr>
              <a:buFont typeface="Arial" panose="020B0604020202020204" pitchFamily="34" charset="0"/>
              <a:buChar char="•"/>
            </a:pPr>
            <a:endParaRPr lang="de-DE" dirty="0">
              <a:sym typeface="Wingdings" pitchFamily="2" charset="2"/>
            </a:endParaRPr>
          </a:p>
          <a:p>
            <a:pPr>
              <a:buFont typeface="Arial" panose="020B0604020202020204" pitchFamily="34" charset="0"/>
              <a:buChar char="•"/>
            </a:pPr>
            <a:r>
              <a:rPr lang="de-DE" dirty="0">
                <a:sym typeface="Wingdings" pitchFamily="2" charset="2"/>
              </a:rPr>
              <a:t>Next </a:t>
            </a:r>
            <a:r>
              <a:rPr lang="de-DE" dirty="0" err="1">
                <a:sym typeface="Wingdings" pitchFamily="2" charset="2"/>
              </a:rPr>
              <a:t>Telco</a:t>
            </a:r>
            <a:r>
              <a:rPr lang="de-DE" dirty="0">
                <a:sym typeface="Wingdings" pitchFamily="2" charset="2"/>
              </a:rPr>
              <a:t> on </a:t>
            </a:r>
            <a:r>
              <a:rPr lang="de-DE" dirty="0" err="1">
                <a:sym typeface="Wingdings" pitchFamily="2" charset="2"/>
              </a:rPr>
              <a:t>July</a:t>
            </a:r>
            <a:r>
              <a:rPr lang="de-DE" dirty="0">
                <a:sym typeface="Wingdings" pitchFamily="2" charset="2"/>
              </a:rPr>
              <a:t> 27.  </a:t>
            </a:r>
            <a:r>
              <a:rPr lang="de-DE" dirty="0" err="1">
                <a:sym typeface="Wingdings" pitchFamily="2" charset="2"/>
              </a:rPr>
              <a:t>We</a:t>
            </a:r>
            <a:r>
              <a:rPr lang="de-DE" dirty="0">
                <a:sym typeface="Wingdings" pitchFamily="2" charset="2"/>
              </a:rPr>
              <a:t> will </a:t>
            </a:r>
            <a:r>
              <a:rPr lang="de-DE" dirty="0" err="1">
                <a:sym typeface="Wingdings" pitchFamily="2" charset="2"/>
              </a:rPr>
              <a:t>continue</a:t>
            </a:r>
            <a:r>
              <a:rPr lang="de-DE" dirty="0">
                <a:sym typeface="Wingdings" pitchFamily="2" charset="2"/>
              </a:rPr>
              <a:t> ARC </a:t>
            </a:r>
            <a:r>
              <a:rPr lang="de-DE" dirty="0" err="1">
                <a:sym typeface="Wingdings" pitchFamily="2" charset="2"/>
              </a:rPr>
              <a:t>discussion</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September 2021	D2.0 WGLB Recirculation LB</a:t>
            </a:r>
          </a:p>
          <a:p>
            <a:pPr marL="0" indent="0">
              <a:lnSpc>
                <a:spcPct val="80000"/>
              </a:lnSpc>
            </a:pPr>
            <a:r>
              <a:rPr lang="en-US" altLang="en-US" dirty="0">
                <a:solidFill>
                  <a:schemeClr val="tx1"/>
                </a:solidFill>
                <a:highlight>
                  <a:srgbClr val="FFFF00"/>
                </a:highlight>
              </a:rPr>
              <a:t>March 2022		Form SAB Pool</a:t>
            </a:r>
          </a:p>
          <a:p>
            <a:pPr marL="0" indent="0">
              <a:lnSpc>
                <a:spcPct val="80000"/>
              </a:lnSpc>
            </a:pPr>
            <a:r>
              <a:rPr lang="en-US" altLang="en-US" dirty="0">
                <a:solidFill>
                  <a:schemeClr val="tx1"/>
                </a:solidFill>
                <a:highlight>
                  <a:srgbClr val="FFFF00"/>
                </a:highlight>
              </a:rPr>
              <a:t>March 2022		MEC/MDR done</a:t>
            </a:r>
          </a:p>
          <a:p>
            <a:pPr marL="0" indent="0">
              <a:lnSpc>
                <a:spcPct val="80000"/>
              </a:lnSpc>
            </a:pPr>
            <a:r>
              <a:rPr lang="en-US" altLang="en-US" dirty="0">
                <a:solidFill>
                  <a:schemeClr val="tx1"/>
                </a:solidFill>
                <a:highlight>
                  <a:srgbClr val="FFFF00"/>
                </a:highlight>
              </a:rPr>
              <a:t>May 2022			Initial SAB (4.0)</a:t>
            </a:r>
          </a:p>
          <a:p>
            <a:pPr marL="0" indent="0">
              <a:lnSpc>
                <a:spcPct val="80000"/>
              </a:lnSpc>
            </a:pPr>
            <a:r>
              <a:rPr lang="en-US" altLang="en-US" dirty="0">
                <a:solidFill>
                  <a:schemeClr val="tx1"/>
                </a:solidFill>
                <a:highlight>
                  <a:srgbClr val="FFFF00"/>
                </a:highlight>
              </a:rPr>
              <a:t>September 2022	Recirculation SAB</a:t>
            </a:r>
          </a:p>
          <a:p>
            <a:pPr marL="0" indent="0">
              <a:lnSpc>
                <a:spcPct val="80000"/>
              </a:lnSpc>
            </a:pPr>
            <a:r>
              <a:rPr lang="en-US" altLang="en-US" dirty="0">
                <a:solidFill>
                  <a:schemeClr val="tx1"/>
                </a:solidFill>
                <a:highlight>
                  <a:srgbClr val="FFFF00"/>
                </a:highlight>
              </a:rPr>
              <a:t>Jan 2023			Final WG/EC approval</a:t>
            </a:r>
          </a:p>
          <a:p>
            <a:pPr marL="0" indent="0">
              <a:lnSpc>
                <a:spcPct val="80000"/>
              </a:lnSpc>
            </a:pPr>
            <a:r>
              <a:rPr lang="en-US" altLang="en-US" dirty="0">
                <a:solidFill>
                  <a:schemeClr val="tx1"/>
                </a:solidFill>
                <a:highlight>
                  <a:srgbClr val="FFFF00"/>
                </a:highlight>
              </a:rPr>
              <a:t>March 2023		</a:t>
            </a:r>
            <a:r>
              <a:rPr lang="en-US" altLang="en-US" dirty="0" err="1">
                <a:solidFill>
                  <a:schemeClr val="tx1"/>
                </a:solidFill>
                <a:highlight>
                  <a:srgbClr val="FFFF00"/>
                </a:highlight>
              </a:rPr>
              <a:t>Revcom</a:t>
            </a:r>
            <a:r>
              <a:rPr lang="en-US" altLang="en-US" dirty="0">
                <a:solidFill>
                  <a:schemeClr val="tx1"/>
                </a:solidFill>
                <a:highlight>
                  <a:srgbClr val="FFFF00"/>
                </a:highlight>
              </a:rPr>
              <a:t>/SASB approval</a:t>
            </a:r>
            <a:endParaRPr lang="en-US" dirty="0">
              <a:solidFill>
                <a:schemeClr val="tx1"/>
              </a:solidFill>
              <a:highlight>
                <a:srgbClr val="FFFF00"/>
              </a:highlight>
            </a:endParaRPr>
          </a:p>
          <a:p>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1916832"/>
            <a:ext cx="7770813" cy="3796979"/>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1787</TotalTime>
  <Words>2487</Words>
  <Application>Microsoft Macintosh PowerPoint</Application>
  <PresentationFormat>On-screen Show (4:3)</PresentationFormat>
  <Paragraphs>341</Paragraphs>
  <Slides>38</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July 802 electronic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42</cp:revision>
  <cp:lastPrinted>1601-01-01T00:00:00Z</cp:lastPrinted>
  <dcterms:created xsi:type="dcterms:W3CDTF">2019-05-17T00:07:25Z</dcterms:created>
  <dcterms:modified xsi:type="dcterms:W3CDTF">2021-07-16T14:56:05Z</dcterms:modified>
  <cp:category/>
</cp:coreProperties>
</file>