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370" r:id="rId20"/>
    <p:sldId id="2371" r:id="rId21"/>
    <p:sldId id="2372" r:id="rId22"/>
    <p:sldId id="274" r:id="rId23"/>
    <p:sldId id="447" r:id="rId24"/>
    <p:sldId id="443" r:id="rId25"/>
    <p:sldId id="2368" r:id="rId26"/>
    <p:sldId id="2369" r:id="rId27"/>
    <p:sldId id="367" r:id="rId28"/>
    <p:sldId id="37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9A161111-3478-4039-AA8C-2B52AC70C8AA}"/>
    <pc:docChg chg="undo custSel addSld modSld sldOrd modMainMaster">
      <pc:chgData name="Joseph Levy" userId="3766db8f-7892-44ce-ae9b-8fce39950acf" providerId="ADAL" clId="{9A161111-3478-4039-AA8C-2B52AC70C8AA}" dt="2021-07-14T20:11:09.357" v="17" actId="14100"/>
      <pc:docMkLst>
        <pc:docMk/>
      </pc:docMkLst>
      <pc:sldChg chg="modSp mod">
        <pc:chgData name="Joseph Levy" userId="3766db8f-7892-44ce-ae9b-8fce39950acf" providerId="ADAL" clId="{9A161111-3478-4039-AA8C-2B52AC70C8AA}" dt="2021-07-14T20:07:57.001" v="1" actId="6549"/>
        <pc:sldMkLst>
          <pc:docMk/>
          <pc:sldMk cId="0" sldId="256"/>
        </pc:sldMkLst>
        <pc:spChg chg="mod">
          <ac:chgData name="Joseph Levy" userId="3766db8f-7892-44ce-ae9b-8fce39950acf" providerId="ADAL" clId="{9A161111-3478-4039-AA8C-2B52AC70C8AA}" dt="2021-07-14T20:07:57.001" v="1" actId="6549"/>
          <ac:spMkLst>
            <pc:docMk/>
            <pc:sldMk cId="0" sldId="256"/>
            <ac:spMk id="3074" creationId="{00000000-0000-0000-0000-000000000000}"/>
          </ac:spMkLst>
        </pc:spChg>
      </pc:sldChg>
      <pc:sldChg chg="addSp delSp mod ord">
        <pc:chgData name="Joseph Levy" userId="3766db8f-7892-44ce-ae9b-8fce39950acf" providerId="ADAL" clId="{9A161111-3478-4039-AA8C-2B52AC70C8AA}" dt="2021-07-14T20:10:24.418" v="10"/>
        <pc:sldMkLst>
          <pc:docMk/>
          <pc:sldMk cId="208062717" sldId="2371"/>
        </pc:sldMkLst>
        <pc:spChg chg="add del">
          <ac:chgData name="Joseph Levy" userId="3766db8f-7892-44ce-ae9b-8fce39950acf" providerId="ADAL" clId="{9A161111-3478-4039-AA8C-2B52AC70C8AA}" dt="2021-07-14T20:10:00.168" v="5" actId="22"/>
          <ac:spMkLst>
            <pc:docMk/>
            <pc:sldMk cId="208062717" sldId="2371"/>
            <ac:spMk id="8" creationId="{0A9CE226-E920-4D73-9952-1496B81347B9}"/>
          </ac:spMkLst>
        </pc:spChg>
      </pc:sldChg>
      <pc:sldChg chg="modSp add mod ord">
        <pc:chgData name="Joseph Levy" userId="3766db8f-7892-44ce-ae9b-8fce39950acf" providerId="ADAL" clId="{9A161111-3478-4039-AA8C-2B52AC70C8AA}" dt="2021-07-14T20:11:09.357" v="17" actId="14100"/>
        <pc:sldMkLst>
          <pc:docMk/>
          <pc:sldMk cId="4109865767" sldId="2372"/>
        </pc:sldMkLst>
        <pc:spChg chg="mod">
          <ac:chgData name="Joseph Levy" userId="3766db8f-7892-44ce-ae9b-8fce39950acf" providerId="ADAL" clId="{9A161111-3478-4039-AA8C-2B52AC70C8AA}" dt="2021-07-14T20:11:09.357" v="17" actId="14100"/>
          <ac:spMkLst>
            <pc:docMk/>
            <pc:sldMk cId="4109865767" sldId="2372"/>
            <ac:spMk id="20483" creationId="{00000000-0000-0000-0000-000000000000}"/>
          </ac:spMkLst>
        </pc:spChg>
      </pc:sldChg>
      <pc:sldMasterChg chg="modSp mod">
        <pc:chgData name="Joseph Levy" userId="3766db8f-7892-44ce-ae9b-8fce39950acf" providerId="ADAL" clId="{9A161111-3478-4039-AA8C-2B52AC70C8AA}" dt="2021-07-14T20:08:21.040" v="3" actId="6549"/>
        <pc:sldMasterMkLst>
          <pc:docMk/>
          <pc:sldMasterMk cId="0" sldId="2147483648"/>
        </pc:sldMasterMkLst>
        <pc:spChg chg="mod">
          <ac:chgData name="Joseph Levy" userId="3766db8f-7892-44ce-ae9b-8fce39950acf" providerId="ADAL" clId="{9A161111-3478-4039-AA8C-2B52AC70C8AA}" dt="2021-07-14T20:08:21.040" v="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4020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953-00-AANI-proposed-qos-response-to-wba.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Chris Hansen</a:t>
            </a:r>
          </a:p>
          <a:p>
            <a:r>
              <a:rPr lang="en-US" altLang="en-US" sz="2000" b="0" dirty="0"/>
              <a:t>Second: Bo Sun   </a:t>
            </a:r>
            <a:r>
              <a:rPr lang="en-US" altLang="en-US" b="0" dirty="0"/>
              <a:t>	</a:t>
            </a:r>
            <a:r>
              <a:rPr lang="en-US" altLang="en-US" sz="2000" b="0" dirty="0"/>
              <a:t>Objections to approving the minutes by unanimous consent?  None approved</a:t>
            </a: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Moved: Chris Hansen</a:t>
            </a:r>
          </a:p>
          <a:p>
            <a:r>
              <a:rPr lang="en-US" altLang="en-US" sz="2000" b="0" dirty="0"/>
              <a:t>Second: Hyun Seo OH  Objections to approving the minutes by unanimous consent? None approved</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u="sng" dirty="0">
                <a:solidFill>
                  <a:srgbClr val="0000FF"/>
                </a:solidFill>
                <a:latin typeface="+mj-lt"/>
                <a:ea typeface="Calibri" panose="020F0502020204030204" pitchFamily="34" charset="0"/>
                <a:hlinkClick r:id="rId3"/>
              </a:rPr>
              <a:t>11-20/0013r14</a:t>
            </a:r>
            <a:r>
              <a:rPr lang="en-US" dirty="0">
                <a:ea typeface="Calibri" panose="020F0502020204030204" pitchFamily="34" charset="0"/>
              </a:rPr>
              <a:t> “</a:t>
            </a:r>
            <a:r>
              <a:rPr lang="en-US" dirty="0"/>
              <a:t>Draft technical report on interworking between 3GPP 5G network and WLAN“, Hyun Seo Oh (ETRI)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altLang="en-US" dirty="0">
                <a:hlinkClick r:id="rId4"/>
              </a:rPr>
              <a:t>11-21/0953r0</a:t>
            </a:r>
            <a:r>
              <a:rPr lang="en-US" altLang="en-US" dirty="0"/>
              <a:t> - “</a:t>
            </a:r>
            <a:r>
              <a:rPr lang="en-US" b="0" i="0" dirty="0">
                <a:solidFill>
                  <a:srgbClr val="000000"/>
                </a:solidFill>
                <a:effectLst/>
              </a:rPr>
              <a:t>Proposed QoS response to WBA”, Thomas Derham (Broadcom) </a:t>
            </a:r>
          </a:p>
          <a:p>
            <a:pPr marL="1257300" lvl="2" indent="-457200">
              <a:spcBef>
                <a:spcPts val="200"/>
              </a:spcBef>
              <a:buFont typeface="+mj-lt"/>
              <a:buAutoNum type="alphaLcParenR"/>
              <a:defRPr/>
            </a:pPr>
            <a:r>
              <a:rPr lang="en-US" dirty="0">
                <a:latin typeface="+mj-lt"/>
              </a:rPr>
              <a:t>Continue discussion 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96065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0806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582400" cy="5026765"/>
          </a:xfrm>
        </p:spPr>
        <p:txBody>
          <a:bodyPr/>
          <a:lstStyle/>
          <a:p>
            <a:pPr marL="0" lvl="1" indent="0">
              <a:spcBef>
                <a:spcPts val="200"/>
              </a:spcBef>
              <a:tabLst>
                <a:tab pos="457200" algn="l"/>
              </a:tabLst>
              <a:defRPr/>
            </a:pPr>
            <a:r>
              <a:rPr lang="en-US" sz="32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1257300" lvl="2" indent="-457200">
              <a:spcBef>
                <a:spcPts val="200"/>
              </a:spcBef>
              <a:buFont typeface="+mj-lt"/>
              <a:buAutoNum type="alphaLcParenR"/>
              <a:defRPr/>
            </a:pPr>
            <a:r>
              <a:rPr lang="en-US" sz="2800" b="0" i="0" dirty="0">
                <a:solidFill>
                  <a:srgbClr val="000000"/>
                </a:solidFill>
                <a:effectLst/>
                <a:latin typeface="+mj-lt"/>
              </a:rPr>
              <a:t>Related to the WBA LS</a:t>
            </a:r>
          </a:p>
          <a:p>
            <a:pPr marL="1257300" lvl="2" indent="-457200">
              <a:spcBef>
                <a:spcPts val="200"/>
              </a:spcBef>
              <a:buFont typeface="+mj-lt"/>
              <a:buAutoNum type="alphaLcParenR"/>
              <a:defRPr/>
            </a:pPr>
            <a:r>
              <a:rPr lang="en-US" sz="2800" b="0" i="0" dirty="0">
                <a:solidFill>
                  <a:srgbClr val="000000"/>
                </a:solidFill>
                <a:effectLst/>
                <a:latin typeface="+mj-lt"/>
              </a:rPr>
              <a:t>Related to the technical report</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865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Monday 19:00-21:00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20314</TotalTime>
  <Words>3667</Words>
  <Application>Microsoft Office PowerPoint</Application>
  <PresentationFormat>Widescreen</PresentationFormat>
  <Paragraphs>379</Paragraphs>
  <Slides>25</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AANI SC Status/Activity</vt:lpstr>
      <vt:lpstr>Contributions/Discussion</vt:lpstr>
      <vt:lpstr>Agenda</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13</cp:revision>
  <dcterms:created xsi:type="dcterms:W3CDTF">2021-01-13T08:32:13Z</dcterms:created>
  <dcterms:modified xsi:type="dcterms:W3CDTF">2021-07-14T20:11:26Z</dcterms:modified>
</cp:coreProperties>
</file>