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370" r:id="rId20"/>
    <p:sldId id="2371" r:id="rId21"/>
    <p:sldId id="274" r:id="rId22"/>
    <p:sldId id="447" r:id="rId23"/>
    <p:sldId id="443" r:id="rId24"/>
    <p:sldId id="2368" r:id="rId25"/>
    <p:sldId id="2369" r:id="rId26"/>
    <p:sldId id="367" r:id="rId27"/>
    <p:sldId id="37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C474AB-C26C-4C63-883F-971AD225CA14}" v="7" dt="2021-07-13T17:12:42.6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165" autoAdjust="0"/>
    <p:restoredTop sz="94660"/>
  </p:normalViewPr>
  <p:slideViewPr>
    <p:cSldViewPr>
      <p:cViewPr varScale="1">
        <p:scale>
          <a:sx n="95" d="100"/>
          <a:sy n="95" d="100"/>
        </p:scale>
        <p:origin x="104" y="36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4C474AB-C26C-4C63-883F-971AD225CA14}"/>
    <pc:docChg chg="undo custSel addSld modSld">
      <pc:chgData name="Joseph Levy" userId="3766db8f-7892-44ce-ae9b-8fce39950acf" providerId="ADAL" clId="{E4C474AB-C26C-4C63-883F-971AD225CA14}" dt="2021-07-13T17:14:51.720" v="318" actId="20577"/>
      <pc:docMkLst>
        <pc:docMk/>
      </pc:docMkLst>
      <pc:sldChg chg="modSp mod">
        <pc:chgData name="Joseph Levy" userId="3766db8f-7892-44ce-ae9b-8fce39950acf" providerId="ADAL" clId="{E4C474AB-C26C-4C63-883F-971AD225CA14}" dt="2021-07-13T15:30:54.079" v="134" actId="20577"/>
        <pc:sldMkLst>
          <pc:docMk/>
          <pc:sldMk cId="228013750" sldId="372"/>
        </pc:sldMkLst>
        <pc:spChg chg="mod">
          <ac:chgData name="Joseph Levy" userId="3766db8f-7892-44ce-ae9b-8fce39950acf" providerId="ADAL" clId="{E4C474AB-C26C-4C63-883F-971AD225CA14}" dt="2021-07-13T15:30:54.079" v="134" actId="20577"/>
          <ac:spMkLst>
            <pc:docMk/>
            <pc:sldMk cId="228013750" sldId="372"/>
            <ac:spMk id="3" creationId="{FBED7279-1AEF-4601-9E91-E8A0F406CE2C}"/>
          </ac:spMkLst>
        </pc:spChg>
      </pc:sldChg>
      <pc:sldChg chg="modSp mod">
        <pc:chgData name="Joseph Levy" userId="3766db8f-7892-44ce-ae9b-8fce39950acf" providerId="ADAL" clId="{E4C474AB-C26C-4C63-883F-971AD225CA14}" dt="2021-07-13T16:53:56.095" v="138"/>
        <pc:sldMkLst>
          <pc:docMk/>
          <pc:sldMk cId="2579674492" sldId="444"/>
        </pc:sldMkLst>
        <pc:spChg chg="mod">
          <ac:chgData name="Joseph Levy" userId="3766db8f-7892-44ce-ae9b-8fce39950acf" providerId="ADAL" clId="{E4C474AB-C26C-4C63-883F-971AD225CA14}" dt="2021-07-13T16:53:56.095" v="138"/>
          <ac:spMkLst>
            <pc:docMk/>
            <pc:sldMk cId="2579674492" sldId="444"/>
            <ac:spMk id="3" creationId="{8D0E50DF-6144-4031-AB0C-F5E542DA4BA7}"/>
          </ac:spMkLst>
        </pc:spChg>
      </pc:sldChg>
      <pc:sldChg chg="modSp mod">
        <pc:chgData name="Joseph Levy" userId="3766db8f-7892-44ce-ae9b-8fce39950acf" providerId="ADAL" clId="{E4C474AB-C26C-4C63-883F-971AD225CA14}" dt="2021-07-13T17:11:28.510" v="216" actId="20577"/>
        <pc:sldMkLst>
          <pc:docMk/>
          <pc:sldMk cId="1128174120" sldId="2367"/>
        </pc:sldMkLst>
        <pc:spChg chg="mod">
          <ac:chgData name="Joseph Levy" userId="3766db8f-7892-44ce-ae9b-8fce39950acf" providerId="ADAL" clId="{E4C474AB-C26C-4C63-883F-971AD225CA14}" dt="2021-07-13T17:11:28.510" v="216" actId="20577"/>
          <ac:spMkLst>
            <pc:docMk/>
            <pc:sldMk cId="1128174120" sldId="2367"/>
            <ac:spMk id="20483" creationId="{00000000-0000-0000-0000-000000000000}"/>
          </ac:spMkLst>
        </pc:spChg>
      </pc:sldChg>
      <pc:sldChg chg="modSp add mod">
        <pc:chgData name="Joseph Levy" userId="3766db8f-7892-44ce-ae9b-8fce39950acf" providerId="ADAL" clId="{E4C474AB-C26C-4C63-883F-971AD225CA14}" dt="2021-07-13T17:14:51.720" v="318" actId="20577"/>
        <pc:sldMkLst>
          <pc:docMk/>
          <pc:sldMk cId="2960658154" sldId="2370"/>
        </pc:sldMkLst>
        <pc:spChg chg="mod">
          <ac:chgData name="Joseph Levy" userId="3766db8f-7892-44ce-ae9b-8fce39950acf" providerId="ADAL" clId="{E4C474AB-C26C-4C63-883F-971AD225CA14}" dt="2021-07-13T17:14:51.720" v="318" actId="20577"/>
          <ac:spMkLst>
            <pc:docMk/>
            <pc:sldMk cId="2960658154" sldId="2370"/>
            <ac:spMk id="3" creationId="{8D0E50DF-6144-4031-AB0C-F5E542DA4BA7}"/>
          </ac:spMkLst>
        </pc:spChg>
      </pc:sldChg>
      <pc:sldChg chg="add">
        <pc:chgData name="Joseph Levy" userId="3766db8f-7892-44ce-ae9b-8fce39950acf" providerId="ADAL" clId="{E4C474AB-C26C-4C63-883F-971AD225CA14}" dt="2021-07-13T17:12:42.654" v="217"/>
        <pc:sldMkLst>
          <pc:docMk/>
          <pc:sldMk cId="208062717" sldId="237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013-14-AANI-draft-technical-report-on-interworking-between-3gpp-5g-network-wla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Chris Hansen</a:t>
            </a:r>
          </a:p>
          <a:p>
            <a:r>
              <a:rPr lang="en-US" altLang="en-US" sz="2000" b="0" dirty="0"/>
              <a:t>Second: Bo Sun   </a:t>
            </a:r>
            <a:r>
              <a:rPr lang="en-US" altLang="en-US" b="0" dirty="0"/>
              <a:t>	</a:t>
            </a:r>
            <a:r>
              <a:rPr lang="en-US" altLang="en-US" sz="2000" b="0" dirty="0"/>
              <a:t>Objections to approving the minutes by unanimous consent?  None approved</a:t>
            </a: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Moved: Chris Hansen</a:t>
            </a:r>
          </a:p>
          <a:p>
            <a:r>
              <a:rPr lang="en-US" altLang="en-US" sz="2000" b="0" dirty="0"/>
              <a:t>Second: Hyun Seo OH  Objections to approving the minutes by unanimous consent? None approved</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altLang="en-US" dirty="0">
                <a:hlinkClick r:id="rId3"/>
              </a:rPr>
              <a:t>11-21/0953r0</a:t>
            </a:r>
            <a:r>
              <a:rPr lang="en-US" altLang="en-US" dirty="0"/>
              <a:t> - “</a:t>
            </a:r>
            <a:r>
              <a:rPr lang="en-US" b="0" i="0" dirty="0">
                <a:solidFill>
                  <a:srgbClr val="000000"/>
                </a:solidFill>
                <a:effectLst/>
              </a:rPr>
              <a:t>Proposed QoS response to WBA”, Thomas Derham (Broadcom) </a:t>
            </a:r>
          </a:p>
          <a:p>
            <a:pPr marL="1257300" lvl="2" indent="-457200">
              <a:spcBef>
                <a:spcPts val="200"/>
              </a:spcBef>
              <a:buFont typeface="+mj-lt"/>
              <a:buAutoNum type="alphaLcParenR"/>
              <a:defRPr/>
            </a:pPr>
            <a:r>
              <a:rPr lang="en-US" dirty="0">
                <a:latin typeface="+mj-lt"/>
              </a:rPr>
              <a:t>Continue discussion related to the WBA LS</a:t>
            </a:r>
          </a:p>
          <a:p>
            <a:pPr marL="1257300" lvl="2" indent="-457200">
              <a:spcBef>
                <a:spcPts val="200"/>
              </a:spcBef>
              <a:buFont typeface="+mj-lt"/>
              <a:buAutoNum type="alphaLcParenR"/>
              <a:defRPr/>
            </a:pPr>
            <a:r>
              <a:rPr lang="en-US" u="sng" dirty="0">
                <a:solidFill>
                  <a:srgbClr val="0000FF"/>
                </a:solidFill>
                <a:latin typeface="+mj-lt"/>
                <a:ea typeface="Calibri" panose="020F0502020204030204" pitchFamily="34" charset="0"/>
                <a:hlinkClick r:id="rId4"/>
              </a:rPr>
              <a:t>11-20/0013r14</a:t>
            </a:r>
            <a:r>
              <a:rPr lang="en-US" dirty="0">
                <a:solidFill>
                  <a:srgbClr val="000000"/>
                </a:solidFill>
                <a:effectLst/>
                <a:ea typeface="Calibri" panose="020F0502020204030204" pitchFamily="34" charset="0"/>
              </a:rPr>
              <a:t> “</a:t>
            </a:r>
            <a:r>
              <a:rPr lang="en-US" dirty="0"/>
              <a:t>Draft technical report on interworking between 3GPP 5G network and WLAN“, </a:t>
            </a:r>
            <a:r>
              <a:rPr lang="en-US" sz="1800" b="0" dirty="0"/>
              <a:t>Hyun Seo Oh (ETRI)</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96065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0806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Monday 19:00-21:00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20309</TotalTime>
  <Words>3604</Words>
  <Application>Microsoft Office PowerPoint</Application>
  <PresentationFormat>Widescreen</PresentationFormat>
  <Paragraphs>363</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12</cp:revision>
  <dcterms:created xsi:type="dcterms:W3CDTF">2021-01-13T08:32:13Z</dcterms:created>
  <dcterms:modified xsi:type="dcterms:W3CDTF">2021-07-13T17:15:16Z</dcterms:modified>
</cp:coreProperties>
</file>