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56" r:id="rId5"/>
    <p:sldId id="257" r:id="rId6"/>
    <p:sldId id="265" r:id="rId7"/>
    <p:sldId id="2366" r:id="rId8"/>
    <p:sldId id="393" r:id="rId9"/>
    <p:sldId id="449" r:id="rId10"/>
    <p:sldId id="368" r:id="rId11"/>
    <p:sldId id="268" r:id="rId12"/>
    <p:sldId id="283" r:id="rId13"/>
    <p:sldId id="284" r:id="rId14"/>
    <p:sldId id="280" r:id="rId15"/>
    <p:sldId id="372" r:id="rId16"/>
    <p:sldId id="444" r:id="rId17"/>
    <p:sldId id="445" r:id="rId18"/>
    <p:sldId id="2367" r:id="rId19"/>
    <p:sldId id="274" r:id="rId20"/>
    <p:sldId id="447" r:id="rId21"/>
    <p:sldId id="443" r:id="rId22"/>
    <p:sldId id="2368" r:id="rId23"/>
    <p:sldId id="2369" r:id="rId24"/>
    <p:sldId id="367" r:id="rId25"/>
    <p:sldId id="371"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76D504-CBD2-416A-997E-CB1AC1311E1F}" v="28" dt="2021-07-13T03:21:02.8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81" d="100"/>
          <a:sy n="81" d="100"/>
        </p:scale>
        <p:origin x="64" y="66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A076D504-CBD2-416A-997E-CB1AC1311E1F}"/>
    <pc:docChg chg="undo custSel addSld delSld modSld sldOrd modMainMaster">
      <pc:chgData name="Joseph Levy" userId="3766db8f-7892-44ce-ae9b-8fce39950acf" providerId="ADAL" clId="{A076D504-CBD2-416A-997E-CB1AC1311E1F}" dt="2021-07-13T06:22:58.224" v="1578" actId="6549"/>
      <pc:docMkLst>
        <pc:docMk/>
      </pc:docMkLst>
      <pc:sldChg chg="modSp mod">
        <pc:chgData name="Joseph Levy" userId="3766db8f-7892-44ce-ae9b-8fce39950acf" providerId="ADAL" clId="{A076D504-CBD2-416A-997E-CB1AC1311E1F}" dt="2021-07-12T20:11:38.638" v="22" actId="6549"/>
        <pc:sldMkLst>
          <pc:docMk/>
          <pc:sldMk cId="0" sldId="256"/>
        </pc:sldMkLst>
        <pc:spChg chg="mod">
          <ac:chgData name="Joseph Levy" userId="3766db8f-7892-44ce-ae9b-8fce39950acf" providerId="ADAL" clId="{A076D504-CBD2-416A-997E-CB1AC1311E1F}" dt="2021-07-12T20:11:34.371" v="20" actId="6549"/>
          <ac:spMkLst>
            <pc:docMk/>
            <pc:sldMk cId="0" sldId="256"/>
            <ac:spMk id="3073" creationId="{00000000-0000-0000-0000-000000000000}"/>
          </ac:spMkLst>
        </pc:spChg>
        <pc:spChg chg="mod">
          <ac:chgData name="Joseph Levy" userId="3766db8f-7892-44ce-ae9b-8fce39950acf" providerId="ADAL" clId="{A076D504-CBD2-416A-997E-CB1AC1311E1F}" dt="2021-07-12T20:11:38.638" v="22" actId="6549"/>
          <ac:spMkLst>
            <pc:docMk/>
            <pc:sldMk cId="0" sldId="256"/>
            <ac:spMk id="3074" creationId="{00000000-0000-0000-0000-000000000000}"/>
          </ac:spMkLst>
        </pc:spChg>
      </pc:sldChg>
      <pc:sldChg chg="modSp mod">
        <pc:chgData name="Joseph Levy" userId="3766db8f-7892-44ce-ae9b-8fce39950acf" providerId="ADAL" clId="{A076D504-CBD2-416A-997E-CB1AC1311E1F}" dt="2021-07-12T20:20:49.347" v="90" actId="20577"/>
        <pc:sldMkLst>
          <pc:docMk/>
          <pc:sldMk cId="0" sldId="257"/>
        </pc:sldMkLst>
        <pc:spChg chg="mod">
          <ac:chgData name="Joseph Levy" userId="3766db8f-7892-44ce-ae9b-8fce39950acf" providerId="ADAL" clId="{A076D504-CBD2-416A-997E-CB1AC1311E1F}" dt="2021-07-12T20:12:35.430" v="35" actId="6549"/>
          <ac:spMkLst>
            <pc:docMk/>
            <pc:sldMk cId="0" sldId="257"/>
            <ac:spMk id="3" creationId="{443B98C9-C847-4EA9-A208-0AE53C2FE4EA}"/>
          </ac:spMkLst>
        </pc:spChg>
        <pc:spChg chg="mod">
          <ac:chgData name="Joseph Levy" userId="3766db8f-7892-44ce-ae9b-8fce39950acf" providerId="ADAL" clId="{A076D504-CBD2-416A-997E-CB1AC1311E1F}" dt="2021-07-12T20:20:49.347" v="90" actId="20577"/>
          <ac:spMkLst>
            <pc:docMk/>
            <pc:sldMk cId="0" sldId="257"/>
            <ac:spMk id="4098" creationId="{00000000-0000-0000-0000-000000000000}"/>
          </ac:spMkLst>
        </pc:spChg>
      </pc:sldChg>
      <pc:sldChg chg="modSp mod">
        <pc:chgData name="Joseph Levy" userId="3766db8f-7892-44ce-ae9b-8fce39950acf" providerId="ADAL" clId="{A076D504-CBD2-416A-997E-CB1AC1311E1F}" dt="2021-07-12T20:19:12.381" v="54" actId="20577"/>
        <pc:sldMkLst>
          <pc:docMk/>
          <pc:sldMk cId="3512326192" sldId="265"/>
        </pc:sldMkLst>
        <pc:spChg chg="mod">
          <ac:chgData name="Joseph Levy" userId="3766db8f-7892-44ce-ae9b-8fce39950acf" providerId="ADAL" clId="{A076D504-CBD2-416A-997E-CB1AC1311E1F}" dt="2021-07-12T20:19:12.381" v="54" actId="20577"/>
          <ac:spMkLst>
            <pc:docMk/>
            <pc:sldMk cId="3512326192" sldId="265"/>
            <ac:spMk id="10243" creationId="{00000000-0000-0000-0000-000000000000}"/>
          </ac:spMkLst>
        </pc:spChg>
      </pc:sldChg>
      <pc:sldChg chg="addSp delSp modSp mod">
        <pc:chgData name="Joseph Levy" userId="3766db8f-7892-44ce-ae9b-8fce39950acf" providerId="ADAL" clId="{A076D504-CBD2-416A-997E-CB1AC1311E1F}" dt="2021-07-12T22:12:42.423" v="1509" actId="6549"/>
        <pc:sldMkLst>
          <pc:docMk/>
          <pc:sldMk cId="884494122" sldId="274"/>
        </pc:sldMkLst>
        <pc:spChg chg="add del">
          <ac:chgData name="Joseph Levy" userId="3766db8f-7892-44ce-ae9b-8fce39950acf" providerId="ADAL" clId="{A076D504-CBD2-416A-997E-CB1AC1311E1F}" dt="2021-07-12T21:47:20.601" v="1295" actId="22"/>
          <ac:spMkLst>
            <pc:docMk/>
            <pc:sldMk cId="884494122" sldId="274"/>
            <ac:spMk id="8" creationId="{25403178-285D-40F1-B15F-0ECCC3FB3DD6}"/>
          </ac:spMkLst>
        </pc:spChg>
        <pc:spChg chg="mod">
          <ac:chgData name="Joseph Levy" userId="3766db8f-7892-44ce-ae9b-8fce39950acf" providerId="ADAL" clId="{A076D504-CBD2-416A-997E-CB1AC1311E1F}" dt="2021-07-12T22:12:42.423" v="1509" actId="6549"/>
          <ac:spMkLst>
            <pc:docMk/>
            <pc:sldMk cId="884494122" sldId="274"/>
            <ac:spMk id="37891" creationId="{00000000-0000-0000-0000-000000000000}"/>
          </ac:spMkLst>
        </pc:spChg>
      </pc:sldChg>
      <pc:sldChg chg="modSp mod">
        <pc:chgData name="Joseph Levy" userId="3766db8f-7892-44ce-ae9b-8fce39950acf" providerId="ADAL" clId="{A076D504-CBD2-416A-997E-CB1AC1311E1F}" dt="2021-07-12T20:48:39.656" v="292" actId="113"/>
        <pc:sldMkLst>
          <pc:docMk/>
          <pc:sldMk cId="1943740662" sldId="280"/>
        </pc:sldMkLst>
        <pc:spChg chg="mod">
          <ac:chgData name="Joseph Levy" userId="3766db8f-7892-44ce-ae9b-8fce39950acf" providerId="ADAL" clId="{A076D504-CBD2-416A-997E-CB1AC1311E1F}" dt="2021-07-12T20:48:39.656" v="292" actId="113"/>
          <ac:spMkLst>
            <pc:docMk/>
            <pc:sldMk cId="1943740662" sldId="280"/>
            <ac:spMk id="3" creationId="{00000000-0000-0000-0000-000000000000}"/>
          </ac:spMkLst>
        </pc:spChg>
      </pc:sldChg>
      <pc:sldChg chg="addSp delSp modSp mod">
        <pc:chgData name="Joseph Levy" userId="3766db8f-7892-44ce-ae9b-8fce39950acf" providerId="ADAL" clId="{A076D504-CBD2-416A-997E-CB1AC1311E1F}" dt="2021-07-12T20:44:07.801" v="277" actId="14100"/>
        <pc:sldMkLst>
          <pc:docMk/>
          <pc:sldMk cId="18803189" sldId="368"/>
        </pc:sldMkLst>
        <pc:spChg chg="del mod">
          <ac:chgData name="Joseph Levy" userId="3766db8f-7892-44ce-ae9b-8fce39950acf" providerId="ADAL" clId="{A076D504-CBD2-416A-997E-CB1AC1311E1F}" dt="2021-07-12T20:44:00.882" v="275" actId="478"/>
          <ac:spMkLst>
            <pc:docMk/>
            <pc:sldMk cId="18803189" sldId="368"/>
            <ac:spMk id="6" creationId="{036AA29B-7296-4958-AD1C-F6C518615949}"/>
          </ac:spMkLst>
        </pc:spChg>
        <pc:spChg chg="add mod">
          <ac:chgData name="Joseph Levy" userId="3766db8f-7892-44ce-ae9b-8fce39950acf" providerId="ADAL" clId="{A076D504-CBD2-416A-997E-CB1AC1311E1F}" dt="2021-07-12T20:44:07.801" v="277" actId="14100"/>
          <ac:spMkLst>
            <pc:docMk/>
            <pc:sldMk cId="18803189" sldId="368"/>
            <ac:spMk id="7" creationId="{E6F0309A-741C-491F-A148-47873DABF67D}"/>
          </ac:spMkLst>
        </pc:spChg>
      </pc:sldChg>
      <pc:sldChg chg="modSp mod">
        <pc:chgData name="Joseph Levy" userId="3766db8f-7892-44ce-ae9b-8fce39950acf" providerId="ADAL" clId="{A076D504-CBD2-416A-997E-CB1AC1311E1F}" dt="2021-07-13T06:22:58.224" v="1578" actId="6549"/>
        <pc:sldMkLst>
          <pc:docMk/>
          <pc:sldMk cId="228013750" sldId="372"/>
        </pc:sldMkLst>
        <pc:spChg chg="mod">
          <ac:chgData name="Joseph Levy" userId="3766db8f-7892-44ce-ae9b-8fce39950acf" providerId="ADAL" clId="{A076D504-CBD2-416A-997E-CB1AC1311E1F}" dt="2021-07-13T06:22:58.224" v="1578" actId="6549"/>
          <ac:spMkLst>
            <pc:docMk/>
            <pc:sldMk cId="228013750" sldId="372"/>
            <ac:spMk id="3" creationId="{FBED7279-1AEF-4601-9E91-E8A0F406CE2C}"/>
          </ac:spMkLst>
        </pc:spChg>
      </pc:sldChg>
      <pc:sldChg chg="modSp mod">
        <pc:chgData name="Joseph Levy" userId="3766db8f-7892-44ce-ae9b-8fce39950acf" providerId="ADAL" clId="{A076D504-CBD2-416A-997E-CB1AC1311E1F}" dt="2021-07-12T20:37:33.199" v="256" actId="404"/>
        <pc:sldMkLst>
          <pc:docMk/>
          <pc:sldMk cId="1942127335" sldId="393"/>
        </pc:sldMkLst>
        <pc:spChg chg="mod">
          <ac:chgData name="Joseph Levy" userId="3766db8f-7892-44ce-ae9b-8fce39950acf" providerId="ADAL" clId="{A076D504-CBD2-416A-997E-CB1AC1311E1F}" dt="2021-07-12T20:37:33.199" v="256" actId="404"/>
          <ac:spMkLst>
            <pc:docMk/>
            <pc:sldMk cId="1942127335" sldId="393"/>
            <ac:spMk id="20483" creationId="{00000000-0000-0000-0000-000000000000}"/>
          </ac:spMkLst>
        </pc:spChg>
      </pc:sldChg>
      <pc:sldChg chg="modSp mod ord">
        <pc:chgData name="Joseph Levy" userId="3766db8f-7892-44ce-ae9b-8fce39950acf" providerId="ADAL" clId="{A076D504-CBD2-416A-997E-CB1AC1311E1F}" dt="2021-07-13T03:22:41.431" v="1576"/>
        <pc:sldMkLst>
          <pc:docMk/>
          <pc:sldMk cId="2824224599" sldId="443"/>
        </pc:sldMkLst>
        <pc:spChg chg="mod">
          <ac:chgData name="Joseph Levy" userId="3766db8f-7892-44ce-ae9b-8fce39950acf" providerId="ADAL" clId="{A076D504-CBD2-416A-997E-CB1AC1311E1F}" dt="2021-07-12T21:35:21.084" v="1022" actId="20577"/>
          <ac:spMkLst>
            <pc:docMk/>
            <pc:sldMk cId="2824224599" sldId="443"/>
            <ac:spMk id="3" creationId="{93431956-BDA3-4349-8DF6-C717FBA89E9E}"/>
          </ac:spMkLst>
        </pc:spChg>
      </pc:sldChg>
      <pc:sldChg chg="modSp mod">
        <pc:chgData name="Joseph Levy" userId="3766db8f-7892-44ce-ae9b-8fce39950acf" providerId="ADAL" clId="{A076D504-CBD2-416A-997E-CB1AC1311E1F}" dt="2021-07-13T03:19:06.227" v="1571" actId="6549"/>
        <pc:sldMkLst>
          <pc:docMk/>
          <pc:sldMk cId="2579674492" sldId="444"/>
        </pc:sldMkLst>
        <pc:spChg chg="mod">
          <ac:chgData name="Joseph Levy" userId="3766db8f-7892-44ce-ae9b-8fce39950acf" providerId="ADAL" clId="{A076D504-CBD2-416A-997E-CB1AC1311E1F}" dt="2021-07-13T03:19:06.227" v="1571" actId="6549"/>
          <ac:spMkLst>
            <pc:docMk/>
            <pc:sldMk cId="2579674492" sldId="444"/>
            <ac:spMk id="3" creationId="{8D0E50DF-6144-4031-AB0C-F5E542DA4BA7}"/>
          </ac:spMkLst>
        </pc:spChg>
      </pc:sldChg>
      <pc:sldChg chg="modSp mod">
        <pc:chgData name="Joseph Levy" userId="3766db8f-7892-44ce-ae9b-8fce39950acf" providerId="ADAL" clId="{A076D504-CBD2-416A-997E-CB1AC1311E1F}" dt="2021-07-12T21:48:14.647" v="1301" actId="20577"/>
        <pc:sldMkLst>
          <pc:docMk/>
          <pc:sldMk cId="361067823" sldId="445"/>
        </pc:sldMkLst>
        <pc:spChg chg="mod">
          <ac:chgData name="Joseph Levy" userId="3766db8f-7892-44ce-ae9b-8fce39950acf" providerId="ADAL" clId="{A076D504-CBD2-416A-997E-CB1AC1311E1F}" dt="2021-07-12T21:48:14.647" v="1301" actId="20577"/>
          <ac:spMkLst>
            <pc:docMk/>
            <pc:sldMk cId="361067823" sldId="445"/>
            <ac:spMk id="3" creationId="{EA184438-C00B-4FCD-958A-B6E4A1CCC9A5}"/>
          </ac:spMkLst>
        </pc:spChg>
      </pc:sldChg>
      <pc:sldChg chg="del">
        <pc:chgData name="Joseph Levy" userId="3766db8f-7892-44ce-ae9b-8fce39950acf" providerId="ADAL" clId="{A076D504-CBD2-416A-997E-CB1AC1311E1F}" dt="2021-07-12T21:37:55.950" v="1032" actId="2696"/>
        <pc:sldMkLst>
          <pc:docMk/>
          <pc:sldMk cId="2598265424" sldId="446"/>
        </pc:sldMkLst>
      </pc:sldChg>
      <pc:sldChg chg="add del">
        <pc:chgData name="Joseph Levy" userId="3766db8f-7892-44ce-ae9b-8fce39950acf" providerId="ADAL" clId="{A076D504-CBD2-416A-997E-CB1AC1311E1F}" dt="2021-07-13T03:21:17.941" v="1574" actId="47"/>
        <pc:sldMkLst>
          <pc:docMk/>
          <pc:sldMk cId="4038127201" sldId="446"/>
        </pc:sldMkLst>
      </pc:sldChg>
      <pc:sldChg chg="modSp mod">
        <pc:chgData name="Joseph Levy" userId="3766db8f-7892-44ce-ae9b-8fce39950acf" providerId="ADAL" clId="{A076D504-CBD2-416A-997E-CB1AC1311E1F}" dt="2021-07-12T20:38:48.060" v="273" actId="6549"/>
        <pc:sldMkLst>
          <pc:docMk/>
          <pc:sldMk cId="4167351083" sldId="449"/>
        </pc:sldMkLst>
        <pc:spChg chg="mod">
          <ac:chgData name="Joseph Levy" userId="3766db8f-7892-44ce-ae9b-8fce39950acf" providerId="ADAL" clId="{A076D504-CBD2-416A-997E-CB1AC1311E1F}" dt="2021-07-12T20:38:48.060" v="273" actId="6549"/>
          <ac:spMkLst>
            <pc:docMk/>
            <pc:sldMk cId="4167351083" sldId="449"/>
            <ac:spMk id="20483" creationId="{00000000-0000-0000-0000-000000000000}"/>
          </ac:spMkLst>
        </pc:spChg>
      </pc:sldChg>
      <pc:sldChg chg="modSp del mod">
        <pc:chgData name="Joseph Levy" userId="3766db8f-7892-44ce-ae9b-8fce39950acf" providerId="ADAL" clId="{A076D504-CBD2-416A-997E-CB1AC1311E1F}" dt="2021-07-12T21:52:10.847" v="1310" actId="47"/>
        <pc:sldMkLst>
          <pc:docMk/>
          <pc:sldMk cId="874743253" sldId="450"/>
        </pc:sldMkLst>
        <pc:spChg chg="mod">
          <ac:chgData name="Joseph Levy" userId="3766db8f-7892-44ce-ae9b-8fce39950acf" providerId="ADAL" clId="{A076D504-CBD2-416A-997E-CB1AC1311E1F}" dt="2021-07-12T21:36:06.187" v="1023"/>
          <ac:spMkLst>
            <pc:docMk/>
            <pc:sldMk cId="874743253" sldId="450"/>
            <ac:spMk id="20483" creationId="{00000000-0000-0000-0000-000000000000}"/>
          </ac:spMkLst>
        </pc:spChg>
      </pc:sldChg>
      <pc:sldChg chg="del">
        <pc:chgData name="Joseph Levy" userId="3766db8f-7892-44ce-ae9b-8fce39950acf" providerId="ADAL" clId="{A076D504-CBD2-416A-997E-CB1AC1311E1F}" dt="2021-07-12T21:37:14.559" v="1029" actId="47"/>
        <pc:sldMkLst>
          <pc:docMk/>
          <pc:sldMk cId="4142401409" sldId="451"/>
        </pc:sldMkLst>
      </pc:sldChg>
      <pc:sldChg chg="del">
        <pc:chgData name="Joseph Levy" userId="3766db8f-7892-44ce-ae9b-8fce39950acf" providerId="ADAL" clId="{A076D504-CBD2-416A-997E-CB1AC1311E1F}" dt="2021-07-12T21:51:11.086" v="1304" actId="47"/>
        <pc:sldMkLst>
          <pc:docMk/>
          <pc:sldMk cId="4066428874" sldId="452"/>
        </pc:sldMkLst>
      </pc:sldChg>
      <pc:sldChg chg="del">
        <pc:chgData name="Joseph Levy" userId="3766db8f-7892-44ce-ae9b-8fce39950acf" providerId="ADAL" clId="{A076D504-CBD2-416A-997E-CB1AC1311E1F}" dt="2021-07-12T21:37:12.432" v="1028" actId="47"/>
        <pc:sldMkLst>
          <pc:docMk/>
          <pc:sldMk cId="1729671162" sldId="453"/>
        </pc:sldMkLst>
      </pc:sldChg>
      <pc:sldChg chg="modSp del mod">
        <pc:chgData name="Joseph Levy" userId="3766db8f-7892-44ce-ae9b-8fce39950acf" providerId="ADAL" clId="{A076D504-CBD2-416A-997E-CB1AC1311E1F}" dt="2021-07-12T21:51:40.521" v="1307" actId="47"/>
        <pc:sldMkLst>
          <pc:docMk/>
          <pc:sldMk cId="1755193682" sldId="454"/>
        </pc:sldMkLst>
        <pc:spChg chg="mod">
          <ac:chgData name="Joseph Levy" userId="3766db8f-7892-44ce-ae9b-8fce39950acf" providerId="ADAL" clId="{A076D504-CBD2-416A-997E-CB1AC1311E1F}" dt="2021-07-12T21:36:41.132" v="1026" actId="12"/>
          <ac:spMkLst>
            <pc:docMk/>
            <pc:sldMk cId="1755193682" sldId="454"/>
            <ac:spMk id="3" creationId="{EA184438-C00B-4FCD-958A-B6E4A1CCC9A5}"/>
          </ac:spMkLst>
        </pc:spChg>
      </pc:sldChg>
      <pc:sldChg chg="del">
        <pc:chgData name="Joseph Levy" userId="3766db8f-7892-44ce-ae9b-8fce39950acf" providerId="ADAL" clId="{A076D504-CBD2-416A-997E-CB1AC1311E1F}" dt="2021-07-12T21:37:08.120" v="1027" actId="47"/>
        <pc:sldMkLst>
          <pc:docMk/>
          <pc:sldMk cId="3957692434" sldId="455"/>
        </pc:sldMkLst>
      </pc:sldChg>
      <pc:sldChg chg="del">
        <pc:chgData name="Joseph Levy" userId="3766db8f-7892-44ce-ae9b-8fce39950acf" providerId="ADAL" clId="{A076D504-CBD2-416A-997E-CB1AC1311E1F}" dt="2021-07-12T21:51:16.661" v="1305" actId="47"/>
        <pc:sldMkLst>
          <pc:docMk/>
          <pc:sldMk cId="3853984179" sldId="456"/>
        </pc:sldMkLst>
      </pc:sldChg>
      <pc:sldChg chg="del">
        <pc:chgData name="Joseph Levy" userId="3766db8f-7892-44ce-ae9b-8fce39950acf" providerId="ADAL" clId="{A076D504-CBD2-416A-997E-CB1AC1311E1F}" dt="2021-07-12T21:51:22.758" v="1306" actId="47"/>
        <pc:sldMkLst>
          <pc:docMk/>
          <pc:sldMk cId="3765429954" sldId="457"/>
        </pc:sldMkLst>
      </pc:sldChg>
      <pc:sldChg chg="add del">
        <pc:chgData name="Joseph Levy" userId="3766db8f-7892-44ce-ae9b-8fce39950acf" providerId="ADAL" clId="{A076D504-CBD2-416A-997E-CB1AC1311E1F}" dt="2021-07-12T21:37:55.950" v="1032" actId="2696"/>
        <pc:sldMkLst>
          <pc:docMk/>
          <pc:sldMk cId="1563156705" sldId="458"/>
        </pc:sldMkLst>
      </pc:sldChg>
      <pc:sldChg chg="add del">
        <pc:chgData name="Joseph Levy" userId="3766db8f-7892-44ce-ae9b-8fce39950acf" providerId="ADAL" clId="{A076D504-CBD2-416A-997E-CB1AC1311E1F}" dt="2021-07-13T03:21:06.959" v="1573" actId="47"/>
        <pc:sldMkLst>
          <pc:docMk/>
          <pc:sldMk cId="3979181281" sldId="458"/>
        </pc:sldMkLst>
      </pc:sldChg>
      <pc:sldChg chg="modSp mod">
        <pc:chgData name="Joseph Levy" userId="3766db8f-7892-44ce-ae9b-8fce39950acf" providerId="ADAL" clId="{A076D504-CBD2-416A-997E-CB1AC1311E1F}" dt="2021-07-12T20:17:19.764" v="45" actId="1076"/>
        <pc:sldMkLst>
          <pc:docMk/>
          <pc:sldMk cId="1968720319" sldId="2366"/>
        </pc:sldMkLst>
        <pc:spChg chg="mod">
          <ac:chgData name="Joseph Levy" userId="3766db8f-7892-44ce-ae9b-8fce39950acf" providerId="ADAL" clId="{A076D504-CBD2-416A-997E-CB1AC1311E1F}" dt="2021-07-12T20:17:19.764" v="45" actId="1076"/>
          <ac:spMkLst>
            <pc:docMk/>
            <pc:sldMk cId="1968720319" sldId="2366"/>
            <ac:spMk id="3" creationId="{00000000-0000-0000-0000-000000000000}"/>
          </ac:spMkLst>
        </pc:spChg>
      </pc:sldChg>
      <pc:sldChg chg="modSp add mod">
        <pc:chgData name="Joseph Levy" userId="3766db8f-7892-44ce-ae9b-8fce39950acf" providerId="ADAL" clId="{A076D504-CBD2-416A-997E-CB1AC1311E1F}" dt="2021-07-12T21:52:53.450" v="1315" actId="403"/>
        <pc:sldMkLst>
          <pc:docMk/>
          <pc:sldMk cId="1128174120" sldId="2367"/>
        </pc:sldMkLst>
        <pc:spChg chg="mod">
          <ac:chgData name="Joseph Levy" userId="3766db8f-7892-44ce-ae9b-8fce39950acf" providerId="ADAL" clId="{A076D504-CBD2-416A-997E-CB1AC1311E1F}" dt="2021-07-12T21:52:53.450" v="1315" actId="403"/>
          <ac:spMkLst>
            <pc:docMk/>
            <pc:sldMk cId="1128174120" sldId="2367"/>
            <ac:spMk id="20483" creationId="{00000000-0000-0000-0000-000000000000}"/>
          </ac:spMkLst>
        </pc:spChg>
      </pc:sldChg>
      <pc:sldChg chg="add">
        <pc:chgData name="Joseph Levy" userId="3766db8f-7892-44ce-ae9b-8fce39950acf" providerId="ADAL" clId="{A076D504-CBD2-416A-997E-CB1AC1311E1F}" dt="2021-07-13T03:21:02.830" v="1572"/>
        <pc:sldMkLst>
          <pc:docMk/>
          <pc:sldMk cId="2598265424" sldId="2368"/>
        </pc:sldMkLst>
      </pc:sldChg>
      <pc:sldChg chg="add">
        <pc:chgData name="Joseph Levy" userId="3766db8f-7892-44ce-ae9b-8fce39950acf" providerId="ADAL" clId="{A076D504-CBD2-416A-997E-CB1AC1311E1F}" dt="2021-07-13T03:21:02.830" v="1572"/>
        <pc:sldMkLst>
          <pc:docMk/>
          <pc:sldMk cId="1563156705" sldId="2369"/>
        </pc:sldMkLst>
      </pc:sldChg>
      <pc:sldMasterChg chg="modSp mod">
        <pc:chgData name="Joseph Levy" userId="3766db8f-7892-44ce-ae9b-8fce39950acf" providerId="ADAL" clId="{A076D504-CBD2-416A-997E-CB1AC1311E1F}" dt="2021-07-12T20:14:41.918" v="43" actId="6549"/>
        <pc:sldMasterMkLst>
          <pc:docMk/>
          <pc:sldMasterMk cId="0" sldId="2147483648"/>
        </pc:sldMasterMkLst>
        <pc:spChg chg="mod">
          <ac:chgData name="Joseph Levy" userId="3766db8f-7892-44ce-ae9b-8fce39950acf" providerId="ADAL" clId="{A076D504-CBD2-416A-997E-CB1AC1311E1F}" dt="2021-07-12T20:14:41.918" v="43" actId="6549"/>
          <ac:spMkLst>
            <pc:docMk/>
            <pc:sldMasterMk cId="0" sldId="2147483648"/>
            <ac:spMk id="10" creationId="{00000000-0000-0000-0000-000000000000}"/>
          </ac:spMkLst>
        </pc:spChg>
      </pc:sldMasterChg>
    </pc:docChg>
  </pc:docChgLst>
  <pc:docChgLst>
    <pc:chgData name="Joseph Levy" userId="3766db8f-7892-44ce-ae9b-8fce39950acf" providerId="ADAL" clId="{F7B9D25D-035F-451D-97DA-5CC4D71F6E8B}"/>
    <pc:docChg chg="undo custSel addSld modSld modMainMaster">
      <pc:chgData name="Joseph Levy" userId="3766db8f-7892-44ce-ae9b-8fce39950acf" providerId="ADAL" clId="{F7B9D25D-035F-451D-97DA-5CC4D71F6E8B}" dt="2021-05-17T20:09:12.029" v="660"/>
      <pc:docMkLst>
        <pc:docMk/>
      </pc:docMkLst>
      <pc:sldChg chg="modSp mod">
        <pc:chgData name="Joseph Levy" userId="3766db8f-7892-44ce-ae9b-8fce39950acf" providerId="ADAL" clId="{F7B9D25D-035F-451D-97DA-5CC4D71F6E8B}" dt="2021-05-17T20:09:12.029" v="660"/>
        <pc:sldMkLst>
          <pc:docMk/>
          <pc:sldMk cId="0" sldId="256"/>
        </pc:sldMkLst>
        <pc:spChg chg="mod">
          <ac:chgData name="Joseph Levy" userId="3766db8f-7892-44ce-ae9b-8fce39950acf" providerId="ADAL" clId="{F7B9D25D-035F-451D-97DA-5CC4D71F6E8B}" dt="2021-05-13T17:06:42.319" v="527" actId="20577"/>
          <ac:spMkLst>
            <pc:docMk/>
            <pc:sldMk cId="0" sldId="256"/>
            <ac:spMk id="3074" creationId="{00000000-0000-0000-0000-000000000000}"/>
          </ac:spMkLst>
        </pc:spChg>
        <pc:graphicFrameChg chg="mod">
          <ac:chgData name="Joseph Levy" userId="3766db8f-7892-44ce-ae9b-8fce39950acf" providerId="ADAL" clId="{F7B9D25D-035F-451D-97DA-5CC4D71F6E8B}" dt="2021-05-17T20:09:12.029" v="660"/>
          <ac:graphicFrameMkLst>
            <pc:docMk/>
            <pc:sldMk cId="0" sldId="256"/>
            <ac:graphicFrameMk id="9" creationId="{00000000-0000-0000-0000-000000000000}"/>
          </ac:graphicFrameMkLst>
        </pc:graphicFrameChg>
      </pc:sldChg>
      <pc:sldChg chg="modSp mod">
        <pc:chgData name="Joseph Levy" userId="3766db8f-7892-44ce-ae9b-8fce39950acf" providerId="ADAL" clId="{F7B9D25D-035F-451D-97DA-5CC4D71F6E8B}" dt="2021-05-13T17:08:56.389" v="657" actId="20577"/>
        <pc:sldMkLst>
          <pc:docMk/>
          <pc:sldMk cId="0" sldId="257"/>
        </pc:sldMkLst>
        <pc:spChg chg="mod">
          <ac:chgData name="Joseph Levy" userId="3766db8f-7892-44ce-ae9b-8fce39950acf" providerId="ADAL" clId="{F7B9D25D-035F-451D-97DA-5CC4D71F6E8B}" dt="2021-05-13T17:08:56.389" v="657" actId="20577"/>
          <ac:spMkLst>
            <pc:docMk/>
            <pc:sldMk cId="0" sldId="257"/>
            <ac:spMk id="3" creationId="{443B98C9-C847-4EA9-A208-0AE53C2FE4EA}"/>
          </ac:spMkLst>
        </pc:spChg>
      </pc:sldChg>
      <pc:sldChg chg="modSp mod">
        <pc:chgData name="Joseph Levy" userId="3766db8f-7892-44ce-ae9b-8fce39950acf" providerId="ADAL" clId="{F7B9D25D-035F-451D-97DA-5CC4D71F6E8B}" dt="2021-05-13T16:23:01.122" v="479" actId="6549"/>
        <pc:sldMkLst>
          <pc:docMk/>
          <pc:sldMk cId="2598265424" sldId="446"/>
        </pc:sldMkLst>
        <pc:spChg chg="mod">
          <ac:chgData name="Joseph Levy" userId="3766db8f-7892-44ce-ae9b-8fce39950acf" providerId="ADAL" clId="{F7B9D25D-035F-451D-97DA-5CC4D71F6E8B}" dt="2021-05-13T16:23:01.122" v="479" actId="6549"/>
          <ac:spMkLst>
            <pc:docMk/>
            <pc:sldMk cId="2598265424" sldId="446"/>
            <ac:spMk id="3" creationId="{5433F96D-E706-48FD-B27F-84ABA1BA08AA}"/>
          </ac:spMkLst>
        </pc:spChg>
      </pc:sldChg>
      <pc:sldChg chg="modSp new mod">
        <pc:chgData name="Joseph Levy" userId="3766db8f-7892-44ce-ae9b-8fce39950acf" providerId="ADAL" clId="{F7B9D25D-035F-451D-97DA-5CC4D71F6E8B}" dt="2021-05-13T16:24:44.246" v="519" actId="20577"/>
        <pc:sldMkLst>
          <pc:docMk/>
          <pc:sldMk cId="1563156705" sldId="458"/>
        </pc:sldMkLst>
        <pc:spChg chg="mod">
          <ac:chgData name="Joseph Levy" userId="3766db8f-7892-44ce-ae9b-8fce39950acf" providerId="ADAL" clId="{F7B9D25D-035F-451D-97DA-5CC4D71F6E8B}" dt="2021-05-13T15:40:02.086" v="81" actId="20577"/>
          <ac:spMkLst>
            <pc:docMk/>
            <pc:sldMk cId="1563156705" sldId="458"/>
            <ac:spMk id="2" creationId="{FD1CD647-884E-4177-B180-3477DA9EDBA2}"/>
          </ac:spMkLst>
        </pc:spChg>
        <pc:spChg chg="mod">
          <ac:chgData name="Joseph Levy" userId="3766db8f-7892-44ce-ae9b-8fce39950acf" providerId="ADAL" clId="{F7B9D25D-035F-451D-97DA-5CC4D71F6E8B}" dt="2021-05-13T16:24:44.246" v="519" actId="20577"/>
          <ac:spMkLst>
            <pc:docMk/>
            <pc:sldMk cId="1563156705" sldId="458"/>
            <ac:spMk id="3" creationId="{B33D2867-665C-4C2F-AAB0-FC528ED3F217}"/>
          </ac:spMkLst>
        </pc:spChg>
      </pc:sldChg>
      <pc:sldMasterChg chg="modSp mod">
        <pc:chgData name="Joseph Levy" userId="3766db8f-7892-44ce-ae9b-8fce39950acf" providerId="ADAL" clId="{F7B9D25D-035F-451D-97DA-5CC4D71F6E8B}" dt="2021-05-13T17:06:17.121" v="521" actId="6549"/>
        <pc:sldMasterMkLst>
          <pc:docMk/>
          <pc:sldMasterMk cId="0" sldId="2147483648"/>
        </pc:sldMasterMkLst>
        <pc:spChg chg="mod">
          <ac:chgData name="Joseph Levy" userId="3766db8f-7892-44ce-ae9b-8fce39950acf" providerId="ADAL" clId="{F7B9D25D-035F-451D-97DA-5CC4D71F6E8B}" dt="2021-05-13T17:06:17.121" v="52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13192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4-00-AANI-aani-sc-teleconference-4-may-2021-minutes.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29-00-AANI-aani-sc-teleconference-meeting-minutes-22-june-2021.docx" TargetMode="External"/><Relationship Id="rId5" Type="http://schemas.openxmlformats.org/officeDocument/2006/relationships/hyperlink" Target="https://mentor.ieee.org/802.11/dcn/21/11-21-1001-00-AANI-aani-sc-teleconference-meeting-minutes-8-june-2021.docx" TargetMode="External"/><Relationship Id="rId4" Type="http://schemas.openxmlformats.org/officeDocument/2006/relationships/hyperlink" Target="https://mentor.ieee.org/802.11/dcn/21/11-21-0895-01-AANI-aani-sc-teleconference-25-may-2021-minutes.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1056-AANI-aani-sc-teleconference-agenda-07-july-2021.pptx" TargetMode="External"/><Relationship Id="rId2" Type="http://schemas.openxmlformats.org/officeDocument/2006/relationships/hyperlink" Target="https://mentor.ieee.org/802.11/dcn/21/11-21-1102-00-AANI-proposal-to-change-in-draft-technical-report-(11-20/0012r13)-regarding-clause-4&amp;-5.omments-on-draft-technical-repor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953-00-AANI-proposed-qos-response-to-wba.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sp7200043/attendance-log?d=07/13/2021&amp;p=3543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102-00-AANI-proposal-to-change-in-draft-technical-report-(11-20/0012r13)-regarding-clause-4&amp;-5.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21/11-21-0953-00-AANI-proposed-qos-response-to-wba.docx" TargetMode="External"/><Relationship Id="rId4" Type="http://schemas.openxmlformats.org/officeDocument/2006/relationships/hyperlink" Target="https://mentor.ieee.org/802.11/dcn/21/11-21-1056-AANI-aani-sc-teleconference-agenda-07-july-2021.ppt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July Plenary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11-21/0818r1</a:t>
            </a:r>
            <a:r>
              <a:rPr lang="en-US" altLang="en-US" dirty="0"/>
              <a:t>  </a:t>
            </a:r>
            <a:r>
              <a:rPr lang="en-US" altLang="en-US" b="0" dirty="0"/>
              <a:t>“</a:t>
            </a:r>
            <a:r>
              <a:rPr lang="en-US" b="0" i="0" dirty="0">
                <a:solidFill>
                  <a:srgbClr val="000000"/>
                </a:solidFill>
                <a:effectLst/>
                <a:latin typeface="Verdana" panose="020B0604030504040204" pitchFamily="34" charset="0"/>
              </a:rPr>
              <a:t>AANI SC Meeting Minutes May 2021-Interim</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b="0" dirty="0"/>
              <a:t> 	</a:t>
            </a:r>
            <a:r>
              <a:rPr lang="en-US" altLang="en-US" sz="2000" b="0" dirty="0"/>
              <a:t>Objections to approving the minutes by unanimous consent? </a:t>
            </a:r>
          </a:p>
          <a:p>
            <a:endParaRPr lang="en-US" altLang="en-US" sz="2000" b="0" dirty="0">
              <a:solidFill>
                <a:srgbClr val="92D050"/>
              </a:solidFill>
            </a:endParaRPr>
          </a:p>
          <a:p>
            <a:r>
              <a:rPr lang="en-US" altLang="en-US" dirty="0"/>
              <a:t>Minutes from AANI SC Teleconferences:</a:t>
            </a:r>
          </a:p>
          <a:p>
            <a:r>
              <a:rPr lang="en-US" altLang="en-US" sz="2000" b="0" dirty="0"/>
              <a:t>	</a:t>
            </a:r>
            <a:r>
              <a:rPr lang="en-US" altLang="en-US" b="0" dirty="0">
                <a:hlinkClick r:id="rId3"/>
              </a:rPr>
              <a:t>11-21/0794r0</a:t>
            </a:r>
            <a:r>
              <a:rPr lang="en-US" altLang="en-US" sz="2000" b="0" dirty="0"/>
              <a:t> </a:t>
            </a:r>
            <a:r>
              <a:rPr lang="en-US" altLang="en-US" b="0" dirty="0"/>
              <a:t>“</a:t>
            </a:r>
            <a:r>
              <a:rPr lang="en-US" b="0" i="0" dirty="0">
                <a:solidFill>
                  <a:srgbClr val="000000"/>
                </a:solidFill>
                <a:effectLst/>
              </a:rPr>
              <a:t>AANI SC Teleconference 4 May 2021 Minutes</a:t>
            </a:r>
            <a:r>
              <a:rPr lang="en-US" b="0" dirty="0"/>
              <a:t>”</a:t>
            </a:r>
          </a:p>
          <a:p>
            <a:r>
              <a:rPr lang="en-US" b="0" dirty="0"/>
              <a:t>	</a:t>
            </a:r>
            <a:r>
              <a:rPr lang="en-US" altLang="en-US" b="0" dirty="0">
                <a:hlinkClick r:id="rId4"/>
              </a:rPr>
              <a:t>11-21/0895r1</a:t>
            </a:r>
            <a:r>
              <a:rPr lang="en-US" altLang="en-US" sz="2000" b="0" dirty="0"/>
              <a:t> </a:t>
            </a:r>
            <a:r>
              <a:rPr lang="en-US" altLang="en-US" b="0" dirty="0"/>
              <a:t>“</a:t>
            </a:r>
            <a:r>
              <a:rPr lang="en-US" b="0" i="0" dirty="0">
                <a:solidFill>
                  <a:srgbClr val="000000"/>
                </a:solidFill>
                <a:effectLst/>
              </a:rPr>
              <a:t>AANI SC Teleconference 25 May 2021 Minutes</a:t>
            </a:r>
            <a:r>
              <a:rPr lang="en-US" b="0" dirty="0"/>
              <a:t>”</a:t>
            </a:r>
          </a:p>
          <a:p>
            <a:r>
              <a:rPr lang="en-US" altLang="en-US" b="0" dirty="0"/>
              <a:t>	</a:t>
            </a:r>
            <a:r>
              <a:rPr lang="en-US" altLang="en-US" b="0" dirty="0">
                <a:hlinkClick r:id="rId5"/>
              </a:rPr>
              <a:t>11-21/1001r0</a:t>
            </a:r>
            <a:r>
              <a:rPr lang="en-US" altLang="en-US" b="0" dirty="0"/>
              <a:t> “</a:t>
            </a:r>
            <a:r>
              <a:rPr lang="en-US" b="0" i="0" dirty="0">
                <a:solidFill>
                  <a:srgbClr val="000000"/>
                </a:solidFill>
                <a:effectLst/>
              </a:rPr>
              <a:t>AANI SC Teleconference Meeting Minutes 8 June 2021”</a:t>
            </a:r>
          </a:p>
          <a:p>
            <a:r>
              <a:rPr lang="en-US" b="0" i="0" dirty="0">
                <a:solidFill>
                  <a:srgbClr val="000000"/>
                </a:solidFill>
                <a:effectLst/>
              </a:rPr>
              <a:t>	</a:t>
            </a:r>
            <a:r>
              <a:rPr lang="en-US" b="0" i="0" dirty="0">
                <a:solidFill>
                  <a:srgbClr val="000000"/>
                </a:solidFill>
                <a:effectLst/>
                <a:hlinkClick r:id="rId6"/>
              </a:rPr>
              <a:t>11-21/1129r0</a:t>
            </a:r>
            <a:r>
              <a:rPr lang="en-US" b="0" i="0" dirty="0">
                <a:solidFill>
                  <a:srgbClr val="000000"/>
                </a:solidFill>
                <a:effectLst/>
              </a:rPr>
              <a:t> “AANI SC Teleconference Meeting Minutes 22 June 2021” </a:t>
            </a:r>
            <a:endParaRPr lang="en-US" altLang="en-US" b="0" dirty="0"/>
          </a:p>
          <a:p>
            <a:r>
              <a:rPr lang="en-US" altLang="en-US" sz="2000" b="0" dirty="0"/>
              <a:t> 	Objections to approving the minutes by unanimous consent? </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22131"/>
            <a:ext cx="10935229" cy="5453283"/>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GB" dirty="0">
                <a:latin typeface="+mj-lt"/>
              </a:rPr>
              <a:t>There are some remaining open items being discussed</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latin typeface="+mj-lt"/>
                <a:hlinkClick r:id="rId2"/>
              </a:rPr>
              <a:t>11-21/1102r0</a:t>
            </a:r>
            <a:r>
              <a:rPr lang="en-US" altLang="en-US" sz="2600" b="0" dirty="0">
                <a:latin typeface="+mj-lt"/>
              </a:rPr>
              <a:t> </a:t>
            </a:r>
            <a:r>
              <a:rPr lang="en-US" altLang="en-US" sz="2600" b="0" dirty="0"/>
              <a:t>“</a:t>
            </a:r>
            <a:r>
              <a:rPr lang="en-US" sz="2600" b="0" dirty="0"/>
              <a:t>Proposal to change in draft technical report </a:t>
            </a:r>
            <a:br>
              <a:rPr lang="en-US" sz="2600" b="0" dirty="0"/>
            </a:br>
            <a:r>
              <a:rPr lang="en-US" sz="2600" b="0" dirty="0"/>
              <a:t>(11-20/0013r13) regarding Clause 4 &amp; 5.”, Hyun Seo Oh (ETRI)</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11-21/1056</a:t>
            </a:r>
            <a:r>
              <a:rPr lang="en-US" sz="2600" b="0" dirty="0"/>
              <a:t> –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3200" b="1" dirty="0">
                <a:cs typeface="+mn-cs"/>
              </a:rPr>
              <a:t>Wednesday 14 July 2021 19:00-21:00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r>
              <a:rPr lang="en-US" sz="2800" dirty="0"/>
              <a:t> </a:t>
            </a:r>
          </a:p>
          <a:p>
            <a:pPr marL="1257300" lvl="2" indent="-457200">
              <a:spcBef>
                <a:spcPts val="200"/>
              </a:spcBef>
              <a:buFont typeface="+mj-lt"/>
              <a:buAutoNum type="alphaLcParenR"/>
              <a:defRPr/>
            </a:pPr>
            <a:r>
              <a:rPr lang="en-US" altLang="en-US" sz="2400" dirty="0">
                <a:latin typeface="+mj-lt"/>
                <a:hlinkClick r:id="rId3"/>
              </a:rPr>
              <a:t>11-21/0953r0</a:t>
            </a:r>
            <a:r>
              <a:rPr lang="en-US" altLang="en-US" sz="2400" dirty="0">
                <a:latin typeface="+mj-lt"/>
              </a:rPr>
              <a:t> - “</a:t>
            </a:r>
            <a:r>
              <a:rPr lang="en-US" sz="2400" b="0" i="0" dirty="0">
                <a:solidFill>
                  <a:srgbClr val="000000"/>
                </a:solidFill>
                <a:effectLst/>
                <a:latin typeface="Verdana" panose="020B0604030504040204" pitchFamily="34" charset="0"/>
              </a:rPr>
              <a:t>Proposed QoS response to WBA”, Thomas Derham (Broadcom)</a:t>
            </a:r>
          </a:p>
          <a:p>
            <a:pPr marL="1257300" lvl="2" indent="-457200">
              <a:spcBef>
                <a:spcPts val="200"/>
              </a:spcBef>
              <a:buFont typeface="+mj-lt"/>
              <a:buAutoNum type="alphaLcParenR"/>
              <a:defRPr/>
            </a:pPr>
            <a:r>
              <a:rPr lang="en-US" altLang="en-US" sz="2400" dirty="0">
                <a:latin typeface="+mj-lt"/>
              </a:rPr>
              <a:t>Continue discussion on way forward on the technical report</a:t>
            </a:r>
            <a:endParaRPr lang="en-US" altLang="en-US" sz="2400" dirty="0"/>
          </a:p>
          <a:p>
            <a:pPr marL="1257300" lvl="2" indent="-457200">
              <a:spcBef>
                <a:spcPts val="200"/>
              </a:spcBef>
              <a:buFont typeface="+mj-lt"/>
              <a:buAutoNum type="alphaLcParenR"/>
              <a:defRPr/>
            </a:pPr>
            <a:r>
              <a:rPr lang="en-US" sz="2400"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817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September Interim Meeting:</a:t>
            </a:r>
            <a:br>
              <a:rPr lang="it-IT" altLang="en-US" sz="2000" dirty="0"/>
            </a:br>
            <a:r>
              <a:rPr lang="it-IT" altLang="en-US" sz="2000" b="0" i="1" dirty="0"/>
              <a:t>AANI SC -  ?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September – the Chair has a personal conflict on Wednesday 15 September and Thursday 16 September.</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ea typeface="Calibri" panose="020F0502020204030204" pitchFamily="34" charset="0"/>
              </a:rPr>
              <a:t>Propose 2 teleconferences:</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Tuesday 11:15-13:15 ET</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Monday 19:00-21:00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10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24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31 August 9:00-10:00 ET</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17</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13-19 July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https://imat.ieee.org/sp7200043/attendance-log?d=07/13/2021&amp;p=3543200005&amp;t=47200043</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Plenary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68324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b="1" dirty="0">
                <a:cs typeface="+mn-cs"/>
              </a:rPr>
              <a:t>Tuesday 13 July 2021 11:15-13:15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sz="1800" dirty="0"/>
              <a:t>Status  [10 min.]</a:t>
            </a:r>
          </a:p>
          <a:p>
            <a:pPr marL="857250" lvl="1" indent="-457200">
              <a:spcBef>
                <a:spcPts val="200"/>
              </a:spcBef>
              <a:buFont typeface="Times New Roman" panose="02020603050405020304" pitchFamily="18" charset="0"/>
              <a:buAutoNum type="arabicPeriod"/>
              <a:defRPr/>
            </a:pPr>
            <a:r>
              <a:rPr lang="en-US" altLang="en-US" sz="1800" dirty="0"/>
              <a:t>Contributions/Discussion:</a:t>
            </a:r>
          </a:p>
          <a:p>
            <a:pPr marL="1257300" lvl="2" indent="-457200">
              <a:spcBef>
                <a:spcPts val="200"/>
              </a:spcBef>
              <a:buFont typeface="+mj-lt"/>
              <a:buAutoNum type="alphaLcParenR"/>
              <a:defRPr/>
            </a:pPr>
            <a:r>
              <a:rPr lang="en-US" altLang="en-US" sz="1600" dirty="0">
                <a:latin typeface="+mj-lt"/>
                <a:hlinkClick r:id="rId3"/>
              </a:rPr>
              <a:t>11-21/1102r0</a:t>
            </a:r>
            <a:r>
              <a:rPr lang="en-US" altLang="en-US" sz="1600" dirty="0">
                <a:latin typeface="+mj-lt"/>
              </a:rPr>
              <a:t> </a:t>
            </a:r>
            <a:r>
              <a:rPr lang="en-US" altLang="en-US" dirty="0"/>
              <a:t>“</a:t>
            </a:r>
            <a:r>
              <a:rPr lang="en-US" dirty="0"/>
              <a:t>Proposal to change in draft technical report </a:t>
            </a:r>
            <a:br>
              <a:rPr lang="en-US" dirty="0"/>
            </a:br>
            <a:r>
              <a:rPr lang="en-US" dirty="0"/>
              <a:t>(11-20/0013r13) regarding Clause 4 &amp; 5.”, Hyun Seo Oh (ETRI)</a:t>
            </a:r>
          </a:p>
          <a:p>
            <a:pPr marL="1257300" lvl="2" indent="-457200">
              <a:spcBef>
                <a:spcPts val="200"/>
              </a:spcBef>
              <a:buFont typeface="+mj-lt"/>
              <a:buAutoNum type="alphaLcParenR"/>
              <a:defRPr/>
            </a:pPr>
            <a:r>
              <a:rPr lang="en-US" altLang="en-US" dirty="0"/>
              <a:t>Discussion on way forward on the technical report</a:t>
            </a:r>
          </a:p>
          <a:p>
            <a:pPr marL="1257300" lvl="2" indent="-457200">
              <a:spcBef>
                <a:spcPts val="200"/>
              </a:spcBef>
              <a:buFont typeface="+mj-lt"/>
              <a:buAutoNum type="alphaLcParenR"/>
              <a:defRPr/>
            </a:pPr>
            <a:r>
              <a:rPr lang="en-US" sz="1600" b="0" i="0" dirty="0">
                <a:solidFill>
                  <a:srgbClr val="000000"/>
                </a:solidFill>
                <a:effectLst/>
                <a:latin typeface="+mj-lt"/>
              </a:rPr>
              <a:t>Discussion on the 802.11 reply LS to WBA (</a:t>
            </a:r>
            <a:r>
              <a:rPr lang="en-US" sz="1600" dirty="0">
                <a:hlinkClick r:id="rId4"/>
              </a:rPr>
              <a:t>11-21/1056</a:t>
            </a:r>
            <a:r>
              <a:rPr lang="en-US" sz="1600" dirty="0"/>
              <a:t> </a:t>
            </a:r>
            <a:r>
              <a:rPr lang="en-US" dirty="0"/>
              <a:t>– “Draft Reply LS from 802.11 to WBA regarding the WBA 5G &amp; Wi-Fi RAN Convergence Paper” – Joseph Levy (InterDigital</a:t>
            </a:r>
          </a:p>
          <a:p>
            <a:pPr marL="0" lvl="1" indent="0">
              <a:spcBef>
                <a:spcPts val="200"/>
              </a:spcBef>
              <a:tabLst>
                <a:tab pos="457200" algn="l"/>
              </a:tabLst>
              <a:defRPr/>
            </a:pPr>
            <a:r>
              <a:rPr lang="en-US" b="1" dirty="0">
                <a:cs typeface="+mn-cs"/>
              </a:rPr>
              <a:t>Wednesday 14 July 2021 19:00-21:00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1800" dirty="0"/>
              <a:t>Status  [5 min.]</a:t>
            </a:r>
          </a:p>
          <a:p>
            <a:pPr marL="857250" lvl="1" indent="-457200">
              <a:spcBef>
                <a:spcPts val="200"/>
              </a:spcBef>
              <a:buFont typeface="Times New Roman" panose="02020603050405020304" pitchFamily="18" charset="0"/>
              <a:buAutoNum type="arabicPeriod"/>
              <a:defRPr/>
            </a:pPr>
            <a:r>
              <a:rPr lang="en-US" altLang="en-US" sz="1800" dirty="0"/>
              <a:t>Contributions/Discussion:</a:t>
            </a:r>
            <a:r>
              <a:rPr lang="en-US" sz="1800" dirty="0"/>
              <a:t> </a:t>
            </a:r>
          </a:p>
          <a:p>
            <a:pPr marL="1257300" lvl="2" indent="-457200">
              <a:spcBef>
                <a:spcPts val="200"/>
              </a:spcBef>
              <a:buFont typeface="+mj-lt"/>
              <a:buAutoNum type="alphaLcParenR"/>
              <a:defRPr/>
            </a:pPr>
            <a:r>
              <a:rPr lang="en-US" altLang="en-US" sz="1600" dirty="0">
                <a:latin typeface="+mj-lt"/>
                <a:hlinkClick r:id="rId5"/>
              </a:rPr>
              <a:t>11-21/0953r0</a:t>
            </a:r>
            <a:r>
              <a:rPr lang="en-US" altLang="en-US" sz="1600" dirty="0">
                <a:latin typeface="+mj-lt"/>
              </a:rPr>
              <a:t> - “</a:t>
            </a:r>
            <a:r>
              <a:rPr lang="en-US" sz="1600" b="0" i="0" dirty="0">
                <a:solidFill>
                  <a:srgbClr val="000000"/>
                </a:solidFill>
                <a:effectLst/>
                <a:latin typeface="Verdana" panose="020B0604030504040204" pitchFamily="34" charset="0"/>
              </a:rPr>
              <a:t>Proposed QoS response to WBA”, Thomas Derham (Broadcom)</a:t>
            </a:r>
          </a:p>
          <a:p>
            <a:pPr marL="1257300" lvl="2" indent="-457200">
              <a:spcBef>
                <a:spcPts val="200"/>
              </a:spcBef>
              <a:buFont typeface="+mj-lt"/>
              <a:buAutoNum type="alphaLcParenR"/>
              <a:defRPr/>
            </a:pPr>
            <a:r>
              <a:rPr lang="en-US" altLang="en-US" sz="1600" dirty="0">
                <a:latin typeface="+mj-lt"/>
              </a:rPr>
              <a:t>Continue discussion on way forward on the technical report</a:t>
            </a:r>
            <a:endParaRPr lang="en-US" altLang="en-US" sz="1600" dirty="0"/>
          </a:p>
          <a:p>
            <a:pPr marL="1257300" lvl="2" indent="-457200">
              <a:spcBef>
                <a:spcPts val="200"/>
              </a:spcBef>
              <a:buFont typeface="+mj-lt"/>
              <a:buAutoNum type="alphaLcParenR"/>
              <a:defRPr/>
            </a:pPr>
            <a:r>
              <a:rPr lang="en-US" sz="1600"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Related to the WBA LS</a:t>
            </a:r>
          </a:p>
          <a:p>
            <a:pPr marL="1257300" lvl="2" indent="-457200">
              <a:spcBef>
                <a:spcPts val="200"/>
              </a:spcBef>
              <a:buFont typeface="+mj-lt"/>
              <a:buAutoNum type="alphaLcParenR"/>
              <a:defRPr/>
            </a:pPr>
            <a:r>
              <a:rPr lang="en-US" b="0" i="0" dirty="0">
                <a:solidFill>
                  <a:srgbClr val="000000"/>
                </a:solidFill>
                <a:effectLst/>
                <a:latin typeface="+mj-lt"/>
              </a:rPr>
              <a:t>Related to the technical report</a:t>
            </a:r>
          </a:p>
          <a:p>
            <a:pPr marL="0" lvl="1" indent="0">
              <a:spcBef>
                <a:spcPts val="200"/>
              </a:spcBef>
              <a:tabLst>
                <a:tab pos="457200" algn="l"/>
              </a:tabLst>
              <a:defRPr/>
            </a:pPr>
            <a:r>
              <a:rPr lang="en-US" sz="2400" b="1" dirty="0">
                <a:cs typeface="+mn-cs"/>
              </a:rPr>
              <a:t>Monday 19 July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July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20181</TotalTime>
  <Words>3271</Words>
  <Application>Microsoft Office PowerPoint</Application>
  <PresentationFormat>Widescreen</PresentationFormat>
  <Paragraphs>339</Paragraphs>
  <Slides>22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Monotype Sorts</vt:lpstr>
      <vt:lpstr>Symbol</vt:lpstr>
      <vt:lpstr>Times New Roman</vt:lpstr>
      <vt:lpstr>Verdana</vt:lpstr>
      <vt:lpstr>Office Theme</vt:lpstr>
      <vt:lpstr>Document</vt:lpstr>
      <vt:lpstr>AANI SC July Plenary Agenda</vt:lpstr>
      <vt:lpstr>Abstract</vt:lpstr>
      <vt:lpstr>Reminders and Rules</vt:lpstr>
      <vt:lpstr>Registration for the July 802 electronic plenary session</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Contributions/Discussion</vt:lpstr>
      <vt:lpstr>Agenda</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11</cp:revision>
  <dcterms:created xsi:type="dcterms:W3CDTF">2021-01-13T08:32:13Z</dcterms:created>
  <dcterms:modified xsi:type="dcterms:W3CDTF">2021-07-13T06:23:18Z</dcterms:modified>
</cp:coreProperties>
</file>