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1"/>
  </p:notesMasterIdLst>
  <p:sldIdLst>
    <p:sldId id="262" r:id="rId5"/>
    <p:sldId id="256" r:id="rId6"/>
    <p:sldId id="261" r:id="rId7"/>
    <p:sldId id="257" r:id="rId8"/>
    <p:sldId id="258" r:id="rId9"/>
    <p:sldId id="260" r:id="rId10"/>
  </p:sldIdLst>
  <p:sldSz cx="12192000" cy="6858000"/>
  <p:notesSz cx="6858000" cy="9144000"/>
  <p:defaultTextStyle>
    <a:defPPr>
      <a:defRPr lang="en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9BEDE9E-DCB9-0949-9DB7-EC1C3E6E0157}" v="4" dt="2021-06-07T14:38:31.50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5928"/>
  </p:normalViewPr>
  <p:slideViewPr>
    <p:cSldViewPr snapToGrid="0" snapToObjects="1">
      <p:cViewPr varScale="1">
        <p:scale>
          <a:sx n="110" d="100"/>
          <a:sy n="110" d="100"/>
        </p:scale>
        <p:origin x="6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tonio de la Oliva" userId="2c6e376b-f094-4c52-bf2a-2427b6195607" providerId="ADAL" clId="{CF6E808B-3867-B040-A814-6FEEF35F2C8F}"/>
    <pc:docChg chg="custSel addSld modSld">
      <pc:chgData name="Antonio de la Oliva" userId="2c6e376b-f094-4c52-bf2a-2427b6195607" providerId="ADAL" clId="{CF6E808B-3867-B040-A814-6FEEF35F2C8F}" dt="2021-06-07T14:24:39.146" v="622" actId="478"/>
      <pc:docMkLst>
        <pc:docMk/>
      </pc:docMkLst>
      <pc:sldChg chg="addSp delSp modSp mod">
        <pc:chgData name="Antonio de la Oliva" userId="2c6e376b-f094-4c52-bf2a-2427b6195607" providerId="ADAL" clId="{CF6E808B-3867-B040-A814-6FEEF35F2C8F}" dt="2021-06-07T14:24:39.146" v="622" actId="478"/>
        <pc:sldMkLst>
          <pc:docMk/>
          <pc:sldMk cId="3028045342" sldId="257"/>
        </pc:sldMkLst>
        <pc:spChg chg="add del mod">
          <ac:chgData name="Antonio de la Oliva" userId="2c6e376b-f094-4c52-bf2a-2427b6195607" providerId="ADAL" clId="{CF6E808B-3867-B040-A814-6FEEF35F2C8F}" dt="2021-06-07T14:24:39.146" v="622" actId="478"/>
          <ac:spMkLst>
            <pc:docMk/>
            <pc:sldMk cId="3028045342" sldId="257"/>
            <ac:spMk id="2" creationId="{100F8D13-13C7-5348-BF1A-CF3D08E7103F}"/>
          </ac:spMkLst>
        </pc:spChg>
        <pc:spChg chg="mod">
          <ac:chgData name="Antonio de la Oliva" userId="2c6e376b-f094-4c52-bf2a-2427b6195607" providerId="ADAL" clId="{CF6E808B-3867-B040-A814-6FEEF35F2C8F}" dt="2021-06-07T14:09:31.657" v="600" actId="207"/>
          <ac:spMkLst>
            <pc:docMk/>
            <pc:sldMk cId="3028045342" sldId="257"/>
            <ac:spMk id="16" creationId="{E83684DD-F02F-154A-85F6-FBAF212D8F37}"/>
          </ac:spMkLst>
        </pc:spChg>
        <pc:spChg chg="mod">
          <ac:chgData name="Antonio de la Oliva" userId="2c6e376b-f094-4c52-bf2a-2427b6195607" providerId="ADAL" clId="{CF6E808B-3867-B040-A814-6FEEF35F2C8F}" dt="2021-06-07T14:09:34.361" v="601" actId="207"/>
          <ac:spMkLst>
            <pc:docMk/>
            <pc:sldMk cId="3028045342" sldId="257"/>
            <ac:spMk id="21" creationId="{9EA38881-3BF7-F549-89E5-B1F8BCFC8BBF}"/>
          </ac:spMkLst>
        </pc:spChg>
        <pc:cxnChg chg="add del mod">
          <ac:chgData name="Antonio de la Oliva" userId="2c6e376b-f094-4c52-bf2a-2427b6195607" providerId="ADAL" clId="{CF6E808B-3867-B040-A814-6FEEF35F2C8F}" dt="2021-06-07T14:24:32.854" v="620" actId="478"/>
          <ac:cxnSpMkLst>
            <pc:docMk/>
            <pc:sldMk cId="3028045342" sldId="257"/>
            <ac:cxnSpMk id="5" creationId="{9F70E95B-1255-7444-ABB1-295EE979A827}"/>
          </ac:cxnSpMkLst>
        </pc:cxnChg>
      </pc:sldChg>
      <pc:sldChg chg="modSp mod">
        <pc:chgData name="Antonio de la Oliva" userId="2c6e376b-f094-4c52-bf2a-2427b6195607" providerId="ADAL" clId="{CF6E808B-3867-B040-A814-6FEEF35F2C8F}" dt="2021-06-07T14:09:41.231" v="603" actId="207"/>
        <pc:sldMkLst>
          <pc:docMk/>
          <pc:sldMk cId="1981346167" sldId="258"/>
        </pc:sldMkLst>
        <pc:spChg chg="mod">
          <ac:chgData name="Antonio de la Oliva" userId="2c6e376b-f094-4c52-bf2a-2427b6195607" providerId="ADAL" clId="{CF6E808B-3867-B040-A814-6FEEF35F2C8F}" dt="2021-06-07T14:09:38.115" v="602" actId="207"/>
          <ac:spMkLst>
            <pc:docMk/>
            <pc:sldMk cId="1981346167" sldId="258"/>
            <ac:spMk id="16" creationId="{E83684DD-F02F-154A-85F6-FBAF212D8F37}"/>
          </ac:spMkLst>
        </pc:spChg>
        <pc:spChg chg="mod">
          <ac:chgData name="Antonio de la Oliva" userId="2c6e376b-f094-4c52-bf2a-2427b6195607" providerId="ADAL" clId="{CF6E808B-3867-B040-A814-6FEEF35F2C8F}" dt="2021-06-07T14:09:41.231" v="603" actId="207"/>
          <ac:spMkLst>
            <pc:docMk/>
            <pc:sldMk cId="1981346167" sldId="258"/>
            <ac:spMk id="21" creationId="{9EA38881-3BF7-F549-89E5-B1F8BCFC8BBF}"/>
          </ac:spMkLst>
        </pc:spChg>
      </pc:sldChg>
      <pc:sldChg chg="modSp mod">
        <pc:chgData name="Antonio de la Oliva" userId="2c6e376b-f094-4c52-bf2a-2427b6195607" providerId="ADAL" clId="{CF6E808B-3867-B040-A814-6FEEF35F2C8F}" dt="2021-06-07T14:09:49.703" v="605" actId="207"/>
        <pc:sldMkLst>
          <pc:docMk/>
          <pc:sldMk cId="3901631522" sldId="260"/>
        </pc:sldMkLst>
        <pc:spChg chg="mod">
          <ac:chgData name="Antonio de la Oliva" userId="2c6e376b-f094-4c52-bf2a-2427b6195607" providerId="ADAL" clId="{CF6E808B-3867-B040-A814-6FEEF35F2C8F}" dt="2021-06-07T14:06:25.615" v="228" actId="20577"/>
          <ac:spMkLst>
            <pc:docMk/>
            <pc:sldMk cId="3901631522" sldId="260"/>
            <ac:spMk id="13" creationId="{0E995E21-40C3-B342-8918-D531DFC204BE}"/>
          </ac:spMkLst>
        </pc:spChg>
        <pc:spChg chg="mod">
          <ac:chgData name="Antonio de la Oliva" userId="2c6e376b-f094-4c52-bf2a-2427b6195607" providerId="ADAL" clId="{CF6E808B-3867-B040-A814-6FEEF35F2C8F}" dt="2021-06-07T14:09:45.304" v="604" actId="207"/>
          <ac:spMkLst>
            <pc:docMk/>
            <pc:sldMk cId="3901631522" sldId="260"/>
            <ac:spMk id="16" creationId="{E83684DD-F02F-154A-85F6-FBAF212D8F37}"/>
          </ac:spMkLst>
        </pc:spChg>
        <pc:spChg chg="mod">
          <ac:chgData name="Antonio de la Oliva" userId="2c6e376b-f094-4c52-bf2a-2427b6195607" providerId="ADAL" clId="{CF6E808B-3867-B040-A814-6FEEF35F2C8F}" dt="2021-06-07T14:09:49.703" v="605" actId="207"/>
          <ac:spMkLst>
            <pc:docMk/>
            <pc:sldMk cId="3901631522" sldId="260"/>
            <ac:spMk id="21" creationId="{9EA38881-3BF7-F549-89E5-B1F8BCFC8BBF}"/>
          </ac:spMkLst>
        </pc:spChg>
      </pc:sldChg>
      <pc:sldChg chg="modSp new mod">
        <pc:chgData name="Antonio de la Oliva" userId="2c6e376b-f094-4c52-bf2a-2427b6195607" providerId="ADAL" clId="{CF6E808B-3867-B040-A814-6FEEF35F2C8F}" dt="2021-06-07T14:09:26.209" v="599" actId="207"/>
        <pc:sldMkLst>
          <pc:docMk/>
          <pc:sldMk cId="95559741" sldId="261"/>
        </pc:sldMkLst>
        <pc:spChg chg="mod">
          <ac:chgData name="Antonio de la Oliva" userId="2c6e376b-f094-4c52-bf2a-2427b6195607" providerId="ADAL" clId="{CF6E808B-3867-B040-A814-6FEEF35F2C8F}" dt="2021-06-07T14:05:57.894" v="164" actId="20577"/>
          <ac:spMkLst>
            <pc:docMk/>
            <pc:sldMk cId="95559741" sldId="261"/>
            <ac:spMk id="2" creationId="{A6503828-959E-BE41-A099-64F4359123E1}"/>
          </ac:spMkLst>
        </pc:spChg>
        <pc:spChg chg="mod">
          <ac:chgData name="Antonio de la Oliva" userId="2c6e376b-f094-4c52-bf2a-2427b6195607" providerId="ADAL" clId="{CF6E808B-3867-B040-A814-6FEEF35F2C8F}" dt="2021-06-07T14:09:26.209" v="599" actId="207"/>
          <ac:spMkLst>
            <pc:docMk/>
            <pc:sldMk cId="95559741" sldId="261"/>
            <ac:spMk id="3" creationId="{D7BDABB1-D536-9C46-B9FF-5561616107D3}"/>
          </ac:spMkLst>
        </pc:spChg>
      </pc:sldChg>
    </pc:docChg>
  </pc:docChgLst>
  <pc:docChgLst>
    <pc:chgData name="Antonio de la Oliva" userId="2c6e376b-f094-4c52-bf2a-2427b6195607" providerId="ADAL" clId="{B9BEDE9E-DCB9-0949-9DB7-EC1C3E6E0157}"/>
    <pc:docChg chg="custSel addSld modSld sldOrd modMainMaster">
      <pc:chgData name="Antonio de la Oliva" userId="2c6e376b-f094-4c52-bf2a-2427b6195607" providerId="ADAL" clId="{B9BEDE9E-DCB9-0949-9DB7-EC1C3E6E0157}" dt="2021-06-07T14:39:08.894" v="161" actId="20577"/>
      <pc:docMkLst>
        <pc:docMk/>
      </pc:docMkLst>
      <pc:sldChg chg="addSp modSp">
        <pc:chgData name="Antonio de la Oliva" userId="2c6e376b-f094-4c52-bf2a-2427b6195607" providerId="ADAL" clId="{B9BEDE9E-DCB9-0949-9DB7-EC1C3E6E0157}" dt="2021-06-07T14:36:55.740" v="3"/>
        <pc:sldMkLst>
          <pc:docMk/>
          <pc:sldMk cId="1358654361" sldId="256"/>
        </pc:sldMkLst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1358654361" sldId="256"/>
            <ac:spMk id="2" creationId="{2AE656CD-4855-8E4B-B24A-64905ED2B64D}"/>
          </ac:spMkLst>
        </pc:spChg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1358654361" sldId="256"/>
            <ac:spMk id="3" creationId="{F74D41DB-EBED-5D45-98F7-502907BF81DE}"/>
          </ac:spMkLst>
        </pc:spChg>
      </pc:sldChg>
      <pc:sldChg chg="addSp modSp">
        <pc:chgData name="Antonio de la Oliva" userId="2c6e376b-f094-4c52-bf2a-2427b6195607" providerId="ADAL" clId="{B9BEDE9E-DCB9-0949-9DB7-EC1C3E6E0157}" dt="2021-06-07T14:36:55.740" v="3"/>
        <pc:sldMkLst>
          <pc:docMk/>
          <pc:sldMk cId="3028045342" sldId="257"/>
        </pc:sldMkLst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3028045342" sldId="257"/>
            <ac:spMk id="2" creationId="{BC9E4CC1-B082-A442-8C6E-F528001642B9}"/>
          </ac:spMkLst>
        </pc:spChg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3028045342" sldId="257"/>
            <ac:spMk id="3" creationId="{30FEC805-EAD0-AD4F-A512-C60177E0DC0F}"/>
          </ac:spMkLst>
        </pc:spChg>
      </pc:sldChg>
      <pc:sldChg chg="addSp modSp">
        <pc:chgData name="Antonio de la Oliva" userId="2c6e376b-f094-4c52-bf2a-2427b6195607" providerId="ADAL" clId="{B9BEDE9E-DCB9-0949-9DB7-EC1C3E6E0157}" dt="2021-06-07T14:36:55.740" v="3"/>
        <pc:sldMkLst>
          <pc:docMk/>
          <pc:sldMk cId="1981346167" sldId="258"/>
        </pc:sldMkLst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1981346167" sldId="258"/>
            <ac:spMk id="2" creationId="{C1024D38-5EE0-084C-B02D-7DEFD71A02D8}"/>
          </ac:spMkLst>
        </pc:spChg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1981346167" sldId="258"/>
            <ac:spMk id="3" creationId="{29AB0469-4376-8F41-BEC4-C012C5B17740}"/>
          </ac:spMkLst>
        </pc:spChg>
      </pc:sldChg>
      <pc:sldChg chg="addSp modSp">
        <pc:chgData name="Antonio de la Oliva" userId="2c6e376b-f094-4c52-bf2a-2427b6195607" providerId="ADAL" clId="{B9BEDE9E-DCB9-0949-9DB7-EC1C3E6E0157}" dt="2021-06-07T14:36:55.740" v="3"/>
        <pc:sldMkLst>
          <pc:docMk/>
          <pc:sldMk cId="3901631522" sldId="260"/>
        </pc:sldMkLst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3901631522" sldId="260"/>
            <ac:spMk id="2" creationId="{70710E30-9CFB-AD48-8F02-C8F04E6E9C73}"/>
          </ac:spMkLst>
        </pc:spChg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3901631522" sldId="260"/>
            <ac:spMk id="3" creationId="{ED6ADE74-1363-1643-B51F-D98BFEED4860}"/>
          </ac:spMkLst>
        </pc:spChg>
      </pc:sldChg>
      <pc:sldChg chg="addSp modSp">
        <pc:chgData name="Antonio de la Oliva" userId="2c6e376b-f094-4c52-bf2a-2427b6195607" providerId="ADAL" clId="{B9BEDE9E-DCB9-0949-9DB7-EC1C3E6E0157}" dt="2021-06-07T14:36:55.740" v="3"/>
        <pc:sldMkLst>
          <pc:docMk/>
          <pc:sldMk cId="95559741" sldId="261"/>
        </pc:sldMkLst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95559741" sldId="261"/>
            <ac:spMk id="4" creationId="{EF6A61B8-057A-314F-995B-B681E0786383}"/>
          </ac:spMkLst>
        </pc:spChg>
        <pc:spChg chg="add mod">
          <ac:chgData name="Antonio de la Oliva" userId="2c6e376b-f094-4c52-bf2a-2427b6195607" providerId="ADAL" clId="{B9BEDE9E-DCB9-0949-9DB7-EC1C3E6E0157}" dt="2021-06-07T14:36:55.740" v="3"/>
          <ac:spMkLst>
            <pc:docMk/>
            <pc:sldMk cId="95559741" sldId="261"/>
            <ac:spMk id="5" creationId="{A17B39A8-998D-3F45-8BB7-C3F5F0492ABB}"/>
          </ac:spMkLst>
        </pc:spChg>
      </pc:sldChg>
      <pc:sldChg chg="addSp delSp modSp new mod ord modClrScheme chgLayout">
        <pc:chgData name="Antonio de la Oliva" userId="2c6e376b-f094-4c52-bf2a-2427b6195607" providerId="ADAL" clId="{B9BEDE9E-DCB9-0949-9DB7-EC1C3E6E0157}" dt="2021-06-07T14:39:08.894" v="161" actId="20577"/>
        <pc:sldMkLst>
          <pc:docMk/>
          <pc:sldMk cId="4253795287" sldId="262"/>
        </pc:sldMkLst>
        <pc:spChg chg="del mod ord">
          <ac:chgData name="Antonio de la Oliva" userId="2c6e376b-f094-4c52-bf2a-2427b6195607" providerId="ADAL" clId="{B9BEDE9E-DCB9-0949-9DB7-EC1C3E6E0157}" dt="2021-06-07T14:38:12.528" v="41" actId="700"/>
          <ac:spMkLst>
            <pc:docMk/>
            <pc:sldMk cId="4253795287" sldId="262"/>
            <ac:spMk id="2" creationId="{CE93D249-2360-FC45-A450-87E342FBFC64}"/>
          </ac:spMkLst>
        </pc:spChg>
        <pc:spChg chg="del mod ord">
          <ac:chgData name="Antonio de la Oliva" userId="2c6e376b-f094-4c52-bf2a-2427b6195607" providerId="ADAL" clId="{B9BEDE9E-DCB9-0949-9DB7-EC1C3E6E0157}" dt="2021-06-07T14:38:12.528" v="41" actId="700"/>
          <ac:spMkLst>
            <pc:docMk/>
            <pc:sldMk cId="4253795287" sldId="262"/>
            <ac:spMk id="3" creationId="{2CF4E5F2-BF08-9846-9D5F-FCCB4086E18E}"/>
          </ac:spMkLst>
        </pc:spChg>
        <pc:spChg chg="mod ord">
          <ac:chgData name="Antonio de la Oliva" userId="2c6e376b-f094-4c52-bf2a-2427b6195607" providerId="ADAL" clId="{B9BEDE9E-DCB9-0949-9DB7-EC1C3E6E0157}" dt="2021-06-07T14:38:12.528" v="41" actId="700"/>
          <ac:spMkLst>
            <pc:docMk/>
            <pc:sldMk cId="4253795287" sldId="262"/>
            <ac:spMk id="4" creationId="{1EF567F8-F750-2C4B-AF28-5A792852666D}"/>
          </ac:spMkLst>
        </pc:spChg>
        <pc:spChg chg="mod ord">
          <ac:chgData name="Antonio de la Oliva" userId="2c6e376b-f094-4c52-bf2a-2427b6195607" providerId="ADAL" clId="{B9BEDE9E-DCB9-0949-9DB7-EC1C3E6E0157}" dt="2021-06-07T14:38:12.528" v="41" actId="700"/>
          <ac:spMkLst>
            <pc:docMk/>
            <pc:sldMk cId="4253795287" sldId="262"/>
            <ac:spMk id="5" creationId="{FF8749B9-B9E3-CB4E-9534-110ACFEA46FE}"/>
          </ac:spMkLst>
        </pc:spChg>
        <pc:spChg chg="add mod ord">
          <ac:chgData name="Antonio de la Oliva" userId="2c6e376b-f094-4c52-bf2a-2427b6195607" providerId="ADAL" clId="{B9BEDE9E-DCB9-0949-9DB7-EC1C3E6E0157}" dt="2021-06-07T14:38:46.345" v="64" actId="20577"/>
          <ac:spMkLst>
            <pc:docMk/>
            <pc:sldMk cId="4253795287" sldId="262"/>
            <ac:spMk id="6" creationId="{AB4DAC2D-07D4-294E-9F40-FA1969F32A2D}"/>
          </ac:spMkLst>
        </pc:spChg>
        <pc:spChg chg="add mod ord">
          <ac:chgData name="Antonio de la Oliva" userId="2c6e376b-f094-4c52-bf2a-2427b6195607" providerId="ADAL" clId="{B9BEDE9E-DCB9-0949-9DB7-EC1C3E6E0157}" dt="2021-06-07T14:39:08.894" v="161" actId="20577"/>
          <ac:spMkLst>
            <pc:docMk/>
            <pc:sldMk cId="4253795287" sldId="262"/>
            <ac:spMk id="7" creationId="{F65D9B27-E28F-4E4E-A364-81887E969153}"/>
          </ac:spMkLst>
        </pc:spChg>
      </pc:sldChg>
      <pc:sldMasterChg chg="modSldLayout">
        <pc:chgData name="Antonio de la Oliva" userId="2c6e376b-f094-4c52-bf2a-2427b6195607" providerId="ADAL" clId="{B9BEDE9E-DCB9-0949-9DB7-EC1C3E6E0157}" dt="2021-06-07T14:38:31.508" v="42"/>
        <pc:sldMasterMkLst>
          <pc:docMk/>
          <pc:sldMasterMk cId="722881341" sldId="2147483648"/>
        </pc:sldMasterMkLst>
        <pc:sldLayoutChg chg="addSp modSp">
          <pc:chgData name="Antonio de la Oliva" userId="2c6e376b-f094-4c52-bf2a-2427b6195607" providerId="ADAL" clId="{B9BEDE9E-DCB9-0949-9DB7-EC1C3E6E0157}" dt="2021-06-07T14:38:31.508" v="42"/>
          <pc:sldLayoutMkLst>
            <pc:docMk/>
            <pc:sldMasterMk cId="722881341" sldId="2147483648"/>
            <pc:sldLayoutMk cId="377562231" sldId="2147483649"/>
          </pc:sldLayoutMkLst>
          <pc:spChg chg="add mod">
            <ac:chgData name="Antonio de la Oliva" userId="2c6e376b-f094-4c52-bf2a-2427b6195607" providerId="ADAL" clId="{B9BEDE9E-DCB9-0949-9DB7-EC1C3E6E0157}" dt="2021-06-07T14:38:31.508" v="42"/>
            <ac:spMkLst>
              <pc:docMk/>
              <pc:sldMasterMk cId="722881341" sldId="2147483648"/>
              <pc:sldLayoutMk cId="377562231" sldId="2147483649"/>
              <ac:spMk id="8" creationId="{4ABD7230-3E7B-8B4D-8D06-930172A65F0B}"/>
            </ac:spMkLst>
          </pc:spChg>
          <pc:spChg chg="add mod">
            <ac:chgData name="Antonio de la Oliva" userId="2c6e376b-f094-4c52-bf2a-2427b6195607" providerId="ADAL" clId="{B9BEDE9E-DCB9-0949-9DB7-EC1C3E6E0157}" dt="2021-06-07T14:38:31.508" v="42"/>
            <ac:spMkLst>
              <pc:docMk/>
              <pc:sldMasterMk cId="722881341" sldId="2147483648"/>
              <pc:sldLayoutMk cId="377562231" sldId="2147483649"/>
              <ac:spMk id="9" creationId="{F2F02D5E-EDD4-FE4A-9194-4D11A1A69A12}"/>
            </ac:spMkLst>
          </pc:spChg>
          <pc:cxnChg chg="add mod">
            <ac:chgData name="Antonio de la Oliva" userId="2c6e376b-f094-4c52-bf2a-2427b6195607" providerId="ADAL" clId="{B9BEDE9E-DCB9-0949-9DB7-EC1C3E6E0157}" dt="2021-06-07T14:38:31.508" v="42"/>
            <ac:cxnSpMkLst>
              <pc:docMk/>
              <pc:sldMasterMk cId="722881341" sldId="2147483648"/>
              <pc:sldLayoutMk cId="377562231" sldId="2147483649"/>
              <ac:cxnSpMk id="7" creationId="{1FE26DE2-2A4F-B445-9BBC-B09ABA307B40}"/>
            </ac:cxnSpMkLst>
          </pc:cxnChg>
        </pc:sldLayoutChg>
        <pc:sldLayoutChg chg="addSp modSp mod">
          <pc:chgData name="Antonio de la Oliva" userId="2c6e376b-f094-4c52-bf2a-2427b6195607" providerId="ADAL" clId="{B9BEDE9E-DCB9-0949-9DB7-EC1C3E6E0157}" dt="2021-06-07T14:37:47.155" v="38" actId="1076"/>
          <pc:sldLayoutMkLst>
            <pc:docMk/>
            <pc:sldMasterMk cId="722881341" sldId="2147483648"/>
            <pc:sldLayoutMk cId="2731747937" sldId="2147483650"/>
          </pc:sldLayoutMkLst>
          <pc:spChg chg="add mod">
            <ac:chgData name="Antonio de la Oliva" userId="2c6e376b-f094-4c52-bf2a-2427b6195607" providerId="ADAL" clId="{B9BEDE9E-DCB9-0949-9DB7-EC1C3E6E0157}" dt="2021-06-07T14:37:21.638" v="15" actId="2711"/>
            <ac:spMkLst>
              <pc:docMk/>
              <pc:sldMasterMk cId="722881341" sldId="2147483648"/>
              <pc:sldLayoutMk cId="2731747937" sldId="2147483650"/>
              <ac:spMk id="9" creationId="{71D0EBB3-8D63-CB45-8FFA-DDB517C0702B}"/>
            </ac:spMkLst>
          </pc:spChg>
          <pc:spChg chg="add mod">
            <ac:chgData name="Antonio de la Oliva" userId="2c6e376b-f094-4c52-bf2a-2427b6195607" providerId="ADAL" clId="{B9BEDE9E-DCB9-0949-9DB7-EC1C3E6E0157}" dt="2021-06-07T14:37:47.155" v="38" actId="1076"/>
            <ac:spMkLst>
              <pc:docMk/>
              <pc:sldMasterMk cId="722881341" sldId="2147483648"/>
              <pc:sldLayoutMk cId="2731747937" sldId="2147483650"/>
              <ac:spMk id="10" creationId="{05C5E083-AA94-1A46-9AF1-682139D25DB1}"/>
            </ac:spMkLst>
          </pc:spChg>
          <pc:cxnChg chg="add mod">
            <ac:chgData name="Antonio de la Oliva" userId="2c6e376b-f094-4c52-bf2a-2427b6195607" providerId="ADAL" clId="{B9BEDE9E-DCB9-0949-9DB7-EC1C3E6E0157}" dt="2021-06-07T14:36:21.745" v="2" actId="1582"/>
            <ac:cxnSpMkLst>
              <pc:docMk/>
              <pc:sldMasterMk cId="722881341" sldId="2147483648"/>
              <pc:sldLayoutMk cId="2731747937" sldId="2147483650"/>
              <ac:cxnSpMk id="8" creationId="{8C32B0B4-27B6-9D4A-9E30-A1EA97F549D9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A5E657-9DB1-F34D-84A1-BAA8E90944CC}" type="datetimeFigureOut">
              <a:rPr lang="en-ES" smtClean="0"/>
              <a:t>7/6/21</a:t>
            </a:fld>
            <a:endParaRPr lang="en-E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E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9580A9-E8A8-944A-B125-940157D98022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285421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7D570-90CF-C443-9834-727739F44A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261742-9000-BE49-B20F-766495FCD1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8AA51B-229D-0E4D-8E5D-949077B30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2FA22-C2C4-DE46-B380-813569F86960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876788-F958-6842-ACB0-40C808F8B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FC96A8-C9FD-CA4B-A766-BE32A7983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FE26DE2-2A4F-B445-9BBC-B09ABA307B40}"/>
              </a:ext>
            </a:extLst>
          </p:cNvPr>
          <p:cNvCxnSpPr/>
          <p:nvPr userDrawn="1"/>
        </p:nvCxnSpPr>
        <p:spPr>
          <a:xfrm>
            <a:off x="838200" y="672029"/>
            <a:ext cx="10515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4ABD7230-3E7B-8B4D-8D06-930172A65F0B}"/>
              </a:ext>
            </a:extLst>
          </p:cNvPr>
          <p:cNvSpPr txBox="1"/>
          <p:nvPr userDrawn="1"/>
        </p:nvSpPr>
        <p:spPr>
          <a:xfrm>
            <a:off x="838200" y="311705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2021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2F02D5E-EDD4-FE4A-9194-4D11A1A69A12}"/>
              </a:ext>
            </a:extLst>
          </p:cNvPr>
          <p:cNvSpPr txBox="1"/>
          <p:nvPr userDrawn="1"/>
        </p:nvSpPr>
        <p:spPr>
          <a:xfrm>
            <a:off x="10042815" y="311705"/>
            <a:ext cx="1317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11-21/948r0</a:t>
            </a:r>
          </a:p>
        </p:txBody>
      </p:sp>
    </p:spTree>
    <p:extLst>
      <p:ext uri="{BB962C8B-B14F-4D97-AF65-F5344CB8AC3E}">
        <p14:creationId xmlns:p14="http://schemas.microsoft.com/office/powerpoint/2010/main" val="377562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6A6C9-92FF-BF41-8EC4-94E1CFA53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CDDCB6-839A-CF41-B148-46440E7067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0BA4A7-6ED6-1D4A-8315-CADA951297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594B4-5ED8-7944-AAA6-269FA5C70698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74EFF6-CF6E-0448-856B-24C0EB7D9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0FAB2-70BF-D74E-A810-CB55B573E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7734240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098ECD-8564-F247-9E3E-B7F3A318A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DB42C5-57EB-6A4D-95FF-B73DDC2F3B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6A4E9-EAF1-8340-8BDF-726967702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C49EE-E3F6-2941-A875-DE2E08B48D71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7E87A-92CF-434B-8474-31947515A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CFE8B8-2A05-1B4D-A190-695789F1E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31135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C966AC-B4CC-344E-B306-B4A6E1434F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2473A-56D3-1B45-9A00-7C00ADB9F2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3A2EBF-0423-1047-8254-AFB22D10A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9881E-A61F-9548-8A8B-0618DAD4DF34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4BEAF-EC90-BD47-83BB-6B70696C7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97508E-4BCF-2B4F-8B1E-BBCD891A45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C32B0B4-27B6-9D4A-9E30-A1EA97F549D9}"/>
              </a:ext>
            </a:extLst>
          </p:cNvPr>
          <p:cNvCxnSpPr/>
          <p:nvPr userDrawn="1"/>
        </p:nvCxnSpPr>
        <p:spPr>
          <a:xfrm>
            <a:off x="838200" y="672029"/>
            <a:ext cx="105156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71D0EBB3-8D63-CB45-8FFA-DDB517C0702B}"/>
              </a:ext>
            </a:extLst>
          </p:cNvPr>
          <p:cNvSpPr txBox="1"/>
          <p:nvPr userDrawn="1"/>
        </p:nvSpPr>
        <p:spPr>
          <a:xfrm>
            <a:off x="838200" y="311705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June 2021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5C5E083-AA94-1A46-9AF1-682139D25DB1}"/>
              </a:ext>
            </a:extLst>
          </p:cNvPr>
          <p:cNvSpPr txBox="1"/>
          <p:nvPr userDrawn="1"/>
        </p:nvSpPr>
        <p:spPr>
          <a:xfrm>
            <a:off x="10042815" y="311705"/>
            <a:ext cx="1317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11-21/948r0</a:t>
            </a:r>
          </a:p>
        </p:txBody>
      </p:sp>
    </p:spTree>
    <p:extLst>
      <p:ext uri="{BB962C8B-B14F-4D97-AF65-F5344CB8AC3E}">
        <p14:creationId xmlns:p14="http://schemas.microsoft.com/office/powerpoint/2010/main" val="2731747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699C0D-C3EE-7E48-8A3D-1FA64C12F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3DBCB-8B49-914C-B711-EFB3A04BA8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C2C62D-B540-4141-9FD7-3679C41CA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C3AF2-EA23-A449-A803-42A58CDD97CD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EC0223-39D4-6141-9DAB-79916CF76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55B366-0BA2-6E4D-B9D4-76B848D09D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698378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7CE7F-4105-AF44-8B8D-789F30CA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E3EDB8-09A0-4742-AFEB-6563158043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5FB3A4-0089-1141-B1E5-D9DE51D700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124E02-904F-3342-AF48-81256477D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9C26C-79F1-9845-86A9-FF429CA318F5}" type="datetime1">
              <a:rPr lang="es-ES_tradnl" smtClean="0"/>
              <a:t>7/6/21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81EAAF-60C6-7B43-9EC0-B5D327B53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359C77B-F293-4046-9943-03F3E6647F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60601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85817B-6C3B-0E43-9B44-58DD2E9BD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BB2655-2B13-3146-856B-C7A8D768A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ACCDB3-5A8A-664D-9F43-811DFE7DE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B059885-18A2-DC46-B5F2-A52510F581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DCB1DE1-3ED3-A94C-A5E0-79E54CF07F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8F6636E-58F3-6048-9CEF-EA5B27600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D2C60-BCE3-8449-9546-5567D23E99DD}" type="datetime1">
              <a:rPr lang="es-ES_tradnl" smtClean="0"/>
              <a:t>7/6/21</a:t>
            </a:fld>
            <a:endParaRPr lang="en-E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C45B0B-1BBB-1B4E-88FB-28BA81556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2544C50-7F86-FD40-B1CE-31CDD0079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472924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B291B2-845A-514B-AF08-4E18A73AC1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07E85-A372-C24C-8B83-03E43095B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40424-D6C2-CE40-8A3A-89BE0BFFFB1B}" type="datetime1">
              <a:rPr lang="es-ES_tradnl" smtClean="0"/>
              <a:t>7/6/21</a:t>
            </a:fld>
            <a:endParaRPr lang="en-E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F5690B-B2DD-4A42-8823-C4F675A6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8D81B4-1AFA-334D-8440-A189A9602D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57710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4BA4F3-FB2A-074C-A7C2-2C99A68BF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A5CF6-BC5E-1941-92C6-AD782567DE1B}" type="datetime1">
              <a:rPr lang="es-ES_tradnl" smtClean="0"/>
              <a:t>7/6/21</a:t>
            </a:fld>
            <a:endParaRPr lang="en-E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51E0C18-AF99-2A4E-A559-461B2D3B1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3DF497-CF44-4044-98DC-52516EE62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23252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67577-5024-6242-A3CB-E5A88A5E8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74634-0D0D-C342-8DB5-2EEB11FA92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1596DC6-EFEE-9341-AD91-653F03BA47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D6E5BC-0342-0940-B028-89EB3CFF9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B7334-28B2-854C-8197-A6A462A7B344}" type="datetime1">
              <a:rPr lang="es-ES_tradnl" smtClean="0"/>
              <a:t>7/6/21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5280C8-1567-7F44-A612-4A80A92BA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BED9D65-373F-E547-A664-B46E95F9D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058997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09BC40-2F2A-404D-AECC-FE84349E9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97B20B-F4CD-F341-9251-80532CEAA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E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866964-BA00-D84E-AA6B-CE87926EBB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86744A-94A4-CF43-8706-271338AAAA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5D9677-871D-5640-B1E2-8039CD14C704}" type="datetime1">
              <a:rPr lang="es-ES_tradnl" smtClean="0"/>
              <a:t>7/6/21</a:t>
            </a:fld>
            <a:endParaRPr lang="en-E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CC9091-F21B-514C-A69D-2D505D2BD0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9783F6-640B-B94B-A0DD-E181437FDD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2220698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418F5-47BA-1B4C-8B0C-4791D56642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E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89FA9-B7E0-DC4B-B341-9E395956CF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E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02415-3B0F-2148-8E12-2FCA7C441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5EB40-E234-FC4E-A7E7-9A74C05AB491}" type="datetime1">
              <a:rPr lang="es-ES_tradnl" smtClean="0"/>
              <a:t>7/6/21</a:t>
            </a:fld>
            <a:endParaRPr lang="en-E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8DFD81-815A-7C40-8F12-7116E53F1C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DC88B0-A927-0F44-A3C1-ED2636A850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42FB7A-EC0F-6246-90F5-505786C5D49D}" type="slidenum">
              <a:rPr lang="en-ES" smtClean="0"/>
              <a:t>‹#›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72288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B4DAC2D-07D4-294E-9F40-FA1969F32A2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ES" dirty="0"/>
              <a:t>EBCS Traffic streams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F65D9B27-E28F-4E4E-A364-81887E96915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ES" dirty="0"/>
              <a:t>Antonio de la Oliva (Interdigital, UC3M)</a:t>
            </a:r>
          </a:p>
          <a:p>
            <a:r>
              <a:rPr lang="en-ES" dirty="0"/>
              <a:t>Xiaofei Wang (Interdigital)</a:t>
            </a:r>
          </a:p>
          <a:p>
            <a:r>
              <a:rPr lang="en-ES" dirty="0"/>
              <a:t>Joseph Levy (Interdigital)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F567F8-F750-2C4B-AF28-5A792852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F8749B9-B9E3-CB4E-9534-110ACFEA46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1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4253795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B7479-3D93-BF45-B04A-4AB59798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Controlling EBCS streaming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6C509D-CFA6-2342-BED0-CA753FDA8DE2}"/>
              </a:ext>
            </a:extLst>
          </p:cNvPr>
          <p:cNvSpPr/>
          <p:nvPr/>
        </p:nvSpPr>
        <p:spPr>
          <a:xfrm>
            <a:off x="1003610" y="2497873"/>
            <a:ext cx="1460810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Server</a:t>
            </a:r>
          </a:p>
          <a:p>
            <a:pPr algn="ctr"/>
            <a:r>
              <a:rPr lang="en-ES" dirty="0"/>
              <a:t>Source of EBCS traffic stream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DBD43F-D3CF-BF4B-B2FC-87B66B55FF26}"/>
              </a:ext>
            </a:extLst>
          </p:cNvPr>
          <p:cNvSpPr/>
          <p:nvPr/>
        </p:nvSpPr>
        <p:spPr>
          <a:xfrm>
            <a:off x="5096107" y="2497873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AP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7EA9A-E493-8840-996C-9EEEC928A94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464420" y="3072161"/>
            <a:ext cx="2631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9F1CCB3-785B-9844-A067-8C2CBFF36734}"/>
              </a:ext>
            </a:extLst>
          </p:cNvPr>
          <p:cNvSpPr/>
          <p:nvPr/>
        </p:nvSpPr>
        <p:spPr>
          <a:xfrm>
            <a:off x="8660780" y="2497873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STA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4568DF-0FC9-B745-A214-7FAC68CA3852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6490010" y="3072161"/>
            <a:ext cx="217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995E21-40C3-B342-8918-D531DFC204BE}"/>
              </a:ext>
            </a:extLst>
          </p:cNvPr>
          <p:cNvSpPr txBox="1"/>
          <p:nvPr/>
        </p:nvSpPr>
        <p:spPr>
          <a:xfrm>
            <a:off x="7348654" y="1277255"/>
            <a:ext cx="439633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EBCS Traffic Category 1</a:t>
            </a:r>
          </a:p>
          <a:p>
            <a:r>
              <a:rPr lang="en-ES" dirty="0"/>
              <a:t>Traffic is streamed without request from STA </a:t>
            </a:r>
          </a:p>
          <a:p>
            <a:r>
              <a:rPr lang="en-ES" dirty="0"/>
              <a:t>(No negotiation)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FBC5181-390E-C749-B742-6F0331E6659A}"/>
              </a:ext>
            </a:extLst>
          </p:cNvPr>
          <p:cNvCxnSpPr/>
          <p:nvPr/>
        </p:nvCxnSpPr>
        <p:spPr>
          <a:xfrm>
            <a:off x="2464420" y="3429000"/>
            <a:ext cx="26316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83684DD-F02F-154A-85F6-FBAF212D8F37}"/>
              </a:ext>
            </a:extLst>
          </p:cNvPr>
          <p:cNvSpPr txBox="1"/>
          <p:nvPr/>
        </p:nvSpPr>
        <p:spPr>
          <a:xfrm>
            <a:off x="2464420" y="3639196"/>
            <a:ext cx="34247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EBCS traffic stream being tx</a:t>
            </a:r>
          </a:p>
          <a:p>
            <a:r>
              <a:rPr lang="en-GB" dirty="0"/>
              <a:t>W</a:t>
            </a:r>
            <a:r>
              <a:rPr lang="en-ES" dirty="0"/>
              <a:t>ithout need of anyone starting it</a:t>
            </a:r>
          </a:p>
          <a:p>
            <a:r>
              <a:rPr lang="en-ES" dirty="0"/>
              <a:t>(e.g., time schedule of buses)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E7F53A-599E-8F4D-A65A-08ED8BB9334E}"/>
              </a:ext>
            </a:extLst>
          </p:cNvPr>
          <p:cNvCxnSpPr>
            <a:cxnSpLocks/>
          </p:cNvCxnSpPr>
          <p:nvPr/>
        </p:nvCxnSpPr>
        <p:spPr>
          <a:xfrm>
            <a:off x="6490010" y="3429000"/>
            <a:ext cx="21707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7A28E27-DC6A-5941-8239-B7E25D03B206}"/>
              </a:ext>
            </a:extLst>
          </p:cNvPr>
          <p:cNvSpPr txBox="1"/>
          <p:nvPr/>
        </p:nvSpPr>
        <p:spPr>
          <a:xfrm>
            <a:off x="6306023" y="3646449"/>
            <a:ext cx="253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by AP without anyone requesting it</a:t>
            </a:r>
            <a:endParaRPr lang="en-E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AE656CD-4855-8E4B-B24A-64905ED2B6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74D41DB-EBED-5D45-98F7-502907BF8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2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35865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03828-959E-BE41-A099-64F435912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Control loops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BDABB1-D536-9C46-B9FF-5561616107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ES" dirty="0"/>
              <a:t>For EBCS traffic category 2, 3 and 4, there are two separate EBCS control loops</a:t>
            </a:r>
          </a:p>
          <a:p>
            <a:pPr lvl="1"/>
            <a:r>
              <a:rPr lang="en-ES" dirty="0"/>
              <a:t>1st control loop: starting streaming EBCS traffic from server to EBCS A</a:t>
            </a:r>
            <a:r>
              <a:rPr lang="en-GB" dirty="0"/>
              <a:t>p</a:t>
            </a:r>
            <a:r>
              <a:rPr lang="en-ES" dirty="0"/>
              <a:t>s (</a:t>
            </a:r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in blue in the following</a:t>
            </a:r>
            <a:r>
              <a:rPr lang="en-ES" dirty="0"/>
              <a:t>)</a:t>
            </a:r>
          </a:p>
          <a:p>
            <a:pPr lvl="1"/>
            <a:r>
              <a:rPr lang="en-ES" dirty="0"/>
              <a:t>2nd control loop: starting over the air transmission of the EBCS traffic from a particular EBCS 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6A61B8-057A-314F-995B-B681E07863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7B39A8-998D-3F45-8BB7-C3F5F0492A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3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95559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B7479-3D93-BF45-B04A-4AB59798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Controlling EBCS streaming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6C509D-CFA6-2342-BED0-CA753FDA8DE2}"/>
              </a:ext>
            </a:extLst>
          </p:cNvPr>
          <p:cNvSpPr/>
          <p:nvPr/>
        </p:nvSpPr>
        <p:spPr>
          <a:xfrm>
            <a:off x="838200" y="3980985"/>
            <a:ext cx="1460810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Server</a:t>
            </a:r>
          </a:p>
          <a:p>
            <a:pPr algn="ctr"/>
            <a:r>
              <a:rPr lang="en-ES" dirty="0"/>
              <a:t>Source of EBCS traffic stream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DBD43F-D3CF-BF4B-B2FC-87B66B55FF26}"/>
              </a:ext>
            </a:extLst>
          </p:cNvPr>
          <p:cNvSpPr/>
          <p:nvPr/>
        </p:nvSpPr>
        <p:spPr>
          <a:xfrm>
            <a:off x="4930697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AP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7EA9A-E493-8840-996C-9EEEC928A94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299010" y="4555273"/>
            <a:ext cx="2631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9F1CCB3-785B-9844-A067-8C2CBFF36734}"/>
              </a:ext>
            </a:extLst>
          </p:cNvPr>
          <p:cNvSpPr/>
          <p:nvPr/>
        </p:nvSpPr>
        <p:spPr>
          <a:xfrm>
            <a:off x="8495370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STA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4568DF-0FC9-B745-A214-7FAC68CA3852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6324600" y="4555273"/>
            <a:ext cx="217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995E21-40C3-B342-8918-D531DFC204BE}"/>
              </a:ext>
            </a:extLst>
          </p:cNvPr>
          <p:cNvSpPr txBox="1"/>
          <p:nvPr/>
        </p:nvSpPr>
        <p:spPr>
          <a:xfrm>
            <a:off x="6865192" y="1558933"/>
            <a:ext cx="513031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EBCS Traffic Category 2</a:t>
            </a:r>
          </a:p>
          <a:p>
            <a:r>
              <a:rPr lang="en-ES" dirty="0"/>
              <a:t>Traffic is streamed based on request from STA </a:t>
            </a:r>
          </a:p>
          <a:p>
            <a:r>
              <a:rPr lang="en-ES" dirty="0"/>
              <a:t>(associated or unassociated), consumed by everyone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FBC5181-390E-C749-B742-6F0331E6659A}"/>
              </a:ext>
            </a:extLst>
          </p:cNvPr>
          <p:cNvCxnSpPr/>
          <p:nvPr/>
        </p:nvCxnSpPr>
        <p:spPr>
          <a:xfrm>
            <a:off x="2299010" y="4912112"/>
            <a:ext cx="26316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83684DD-F02F-154A-85F6-FBAF212D8F37}"/>
              </a:ext>
            </a:extLst>
          </p:cNvPr>
          <p:cNvSpPr txBox="1"/>
          <p:nvPr/>
        </p:nvSpPr>
        <p:spPr>
          <a:xfrm>
            <a:off x="2299010" y="5122308"/>
            <a:ext cx="2378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1.- EBCS traffic stream being tx by server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ithout need of anyone starting it</a:t>
            </a:r>
          </a:p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(e.g., time schedule of buses)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E7F53A-599E-8F4D-A65A-08ED8BB9334E}"/>
              </a:ext>
            </a:extLst>
          </p:cNvPr>
          <p:cNvCxnSpPr>
            <a:cxnSpLocks/>
          </p:cNvCxnSpPr>
          <p:nvPr/>
        </p:nvCxnSpPr>
        <p:spPr>
          <a:xfrm>
            <a:off x="6324600" y="4912112"/>
            <a:ext cx="21707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7A28E27-DC6A-5941-8239-B7E25D03B206}"/>
              </a:ext>
            </a:extLst>
          </p:cNvPr>
          <p:cNvSpPr txBox="1"/>
          <p:nvPr/>
        </p:nvSpPr>
        <p:spPr>
          <a:xfrm>
            <a:off x="6140613" y="5129561"/>
            <a:ext cx="25387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if STA request for it, consumed by everyone in the area, regardless of association state</a:t>
            </a:r>
            <a:endParaRPr lang="en-ES" dirty="0"/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79745B5B-97A5-A448-8D07-0FBDDF30085C}"/>
              </a:ext>
            </a:extLst>
          </p:cNvPr>
          <p:cNvCxnSpPr>
            <a:stCxn id="10" idx="0"/>
          </p:cNvCxnSpPr>
          <p:nvPr/>
        </p:nvCxnSpPr>
        <p:spPr>
          <a:xfrm rot="16200000" flipV="1">
            <a:off x="5701061" y="489724"/>
            <a:ext cx="12700" cy="6982522"/>
          </a:xfrm>
          <a:prstGeom prst="curvedConnector4">
            <a:avLst>
              <a:gd name="adj1" fmla="val 4170732"/>
              <a:gd name="adj2" fmla="val 9571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38881-3BF7-F549-89E5-B1F8BCFC8BBF}"/>
              </a:ext>
            </a:extLst>
          </p:cNvPr>
          <p:cNvSpPr txBox="1"/>
          <p:nvPr/>
        </p:nvSpPr>
        <p:spPr>
          <a:xfrm>
            <a:off x="930244" y="2700817"/>
            <a:ext cx="49256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2.- Starting EBCS traffic stream from server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To AP by higher layer request by STA</a:t>
            </a:r>
            <a:endParaRPr lang="en-E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Curved Connector 22">
            <a:extLst>
              <a:ext uri="{FF2B5EF4-FFF2-40B4-BE49-F238E27FC236}">
                <a16:creationId xmlns:a16="http://schemas.microsoft.com/office/drawing/2014/main" id="{C9C9C7E9-CC49-714E-82E4-E47861011932}"/>
              </a:ext>
            </a:extLst>
          </p:cNvPr>
          <p:cNvCxnSpPr/>
          <p:nvPr/>
        </p:nvCxnSpPr>
        <p:spPr>
          <a:xfrm rot="10800000">
            <a:off x="6324600" y="4204010"/>
            <a:ext cx="2170770" cy="12700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97B217D-2C06-484C-850A-1D9EF98F75D6}"/>
              </a:ext>
            </a:extLst>
          </p:cNvPr>
          <p:cNvSpPr txBox="1"/>
          <p:nvPr/>
        </p:nvSpPr>
        <p:spPr>
          <a:xfrm>
            <a:off x="6475941" y="3239974"/>
            <a:ext cx="253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by AP based on request from STA</a:t>
            </a:r>
            <a:endParaRPr lang="en-E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C9E4CC1-B082-A442-8C6E-F5280016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0FEC805-EAD0-AD4F-A512-C60177E0D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4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0280453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B7479-3D93-BF45-B04A-4AB59798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Controlling EBCS streaming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6C509D-CFA6-2342-BED0-CA753FDA8DE2}"/>
              </a:ext>
            </a:extLst>
          </p:cNvPr>
          <p:cNvSpPr/>
          <p:nvPr/>
        </p:nvSpPr>
        <p:spPr>
          <a:xfrm>
            <a:off x="838200" y="3980985"/>
            <a:ext cx="1460810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Server</a:t>
            </a:r>
          </a:p>
          <a:p>
            <a:pPr algn="ctr"/>
            <a:r>
              <a:rPr lang="en-ES" dirty="0"/>
              <a:t>Source of EBCS traffic stream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DBD43F-D3CF-BF4B-B2FC-87B66B55FF26}"/>
              </a:ext>
            </a:extLst>
          </p:cNvPr>
          <p:cNvSpPr/>
          <p:nvPr/>
        </p:nvSpPr>
        <p:spPr>
          <a:xfrm>
            <a:off x="4930697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AP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7EA9A-E493-8840-996C-9EEEC928A94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299010" y="4555273"/>
            <a:ext cx="2631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9F1CCB3-785B-9844-A067-8C2CBFF36734}"/>
              </a:ext>
            </a:extLst>
          </p:cNvPr>
          <p:cNvSpPr/>
          <p:nvPr/>
        </p:nvSpPr>
        <p:spPr>
          <a:xfrm>
            <a:off x="8495370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STA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4568DF-0FC9-B745-A214-7FAC68CA3852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6324600" y="4555273"/>
            <a:ext cx="217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995E21-40C3-B342-8918-D531DFC204BE}"/>
              </a:ext>
            </a:extLst>
          </p:cNvPr>
          <p:cNvSpPr txBox="1"/>
          <p:nvPr/>
        </p:nvSpPr>
        <p:spPr>
          <a:xfrm>
            <a:off x="7183244" y="1700161"/>
            <a:ext cx="413061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EBCS Traffic Category 3</a:t>
            </a:r>
          </a:p>
          <a:p>
            <a:r>
              <a:rPr lang="en-ES" dirty="0"/>
              <a:t>Traffic is streamed based on request from </a:t>
            </a:r>
          </a:p>
          <a:p>
            <a:r>
              <a:rPr lang="en-ES" dirty="0">
                <a:solidFill>
                  <a:srgbClr val="FF0000"/>
                </a:solidFill>
              </a:rPr>
              <a:t>associated</a:t>
            </a:r>
            <a:r>
              <a:rPr lang="en-ES" dirty="0"/>
              <a:t> STA, consumed by everyone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FBC5181-390E-C749-B742-6F0331E6659A}"/>
              </a:ext>
            </a:extLst>
          </p:cNvPr>
          <p:cNvCxnSpPr/>
          <p:nvPr/>
        </p:nvCxnSpPr>
        <p:spPr>
          <a:xfrm>
            <a:off x="2299010" y="4912112"/>
            <a:ext cx="26316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83684DD-F02F-154A-85F6-FBAF212D8F37}"/>
              </a:ext>
            </a:extLst>
          </p:cNvPr>
          <p:cNvSpPr txBox="1"/>
          <p:nvPr/>
        </p:nvSpPr>
        <p:spPr>
          <a:xfrm>
            <a:off x="2299010" y="5122308"/>
            <a:ext cx="2378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1.- EBCS traffic stream being tx by server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ithout need of anyone starting it</a:t>
            </a:r>
          </a:p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(e.g., time schedule of buses)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E7F53A-599E-8F4D-A65A-08ED8BB9334E}"/>
              </a:ext>
            </a:extLst>
          </p:cNvPr>
          <p:cNvCxnSpPr>
            <a:cxnSpLocks/>
          </p:cNvCxnSpPr>
          <p:nvPr/>
        </p:nvCxnSpPr>
        <p:spPr>
          <a:xfrm>
            <a:off x="6324600" y="4912112"/>
            <a:ext cx="21707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7A28E27-DC6A-5941-8239-B7E25D03B206}"/>
              </a:ext>
            </a:extLst>
          </p:cNvPr>
          <p:cNvSpPr txBox="1"/>
          <p:nvPr/>
        </p:nvSpPr>
        <p:spPr>
          <a:xfrm>
            <a:off x="6140613" y="5129561"/>
            <a:ext cx="253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if STA request for it, consumed by everyone</a:t>
            </a:r>
            <a:endParaRPr lang="en-ES" dirty="0"/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79745B5B-97A5-A448-8D07-0FBDDF30085C}"/>
              </a:ext>
            </a:extLst>
          </p:cNvPr>
          <p:cNvCxnSpPr>
            <a:stCxn id="10" idx="0"/>
          </p:cNvCxnSpPr>
          <p:nvPr/>
        </p:nvCxnSpPr>
        <p:spPr>
          <a:xfrm rot="16200000" flipV="1">
            <a:off x="5701061" y="489724"/>
            <a:ext cx="12700" cy="6982522"/>
          </a:xfrm>
          <a:prstGeom prst="curvedConnector4">
            <a:avLst>
              <a:gd name="adj1" fmla="val 4170732"/>
              <a:gd name="adj2" fmla="val 9571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38881-3BF7-F549-89E5-B1F8BCFC8BBF}"/>
              </a:ext>
            </a:extLst>
          </p:cNvPr>
          <p:cNvSpPr txBox="1"/>
          <p:nvPr/>
        </p:nvSpPr>
        <p:spPr>
          <a:xfrm>
            <a:off x="930244" y="2700817"/>
            <a:ext cx="3909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2.- EBCS traffic stream is started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by higher layer request by STA</a:t>
            </a:r>
            <a:endParaRPr lang="en-E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Curved Connector 22">
            <a:extLst>
              <a:ext uri="{FF2B5EF4-FFF2-40B4-BE49-F238E27FC236}">
                <a16:creationId xmlns:a16="http://schemas.microsoft.com/office/drawing/2014/main" id="{C9C9C7E9-CC49-714E-82E4-E47861011932}"/>
              </a:ext>
            </a:extLst>
          </p:cNvPr>
          <p:cNvCxnSpPr/>
          <p:nvPr/>
        </p:nvCxnSpPr>
        <p:spPr>
          <a:xfrm rot="10800000">
            <a:off x="6324600" y="4204010"/>
            <a:ext cx="2170770" cy="12700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97B217D-2C06-484C-850A-1D9EF98F75D6}"/>
              </a:ext>
            </a:extLst>
          </p:cNvPr>
          <p:cNvSpPr txBox="1"/>
          <p:nvPr/>
        </p:nvSpPr>
        <p:spPr>
          <a:xfrm>
            <a:off x="6475941" y="3239974"/>
            <a:ext cx="253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by AP based on request from </a:t>
            </a:r>
            <a:r>
              <a:rPr lang="en-US" dirty="0">
                <a:solidFill>
                  <a:srgbClr val="FF0000"/>
                </a:solidFill>
              </a:rPr>
              <a:t>associated</a:t>
            </a:r>
            <a:r>
              <a:rPr lang="en-US" dirty="0"/>
              <a:t> STA</a:t>
            </a:r>
            <a:endParaRPr lang="en-E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1024D38-5EE0-084C-B02D-7DEFD71A02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AB0469-4376-8F41-BEC4-C012C5B177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5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19813461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3B7479-3D93-BF45-B04A-4AB597987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Controlling EBCS streaming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E26C509D-CFA6-2342-BED0-CA753FDA8DE2}"/>
              </a:ext>
            </a:extLst>
          </p:cNvPr>
          <p:cNvSpPr/>
          <p:nvPr/>
        </p:nvSpPr>
        <p:spPr>
          <a:xfrm>
            <a:off x="838200" y="3980985"/>
            <a:ext cx="1460810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Server</a:t>
            </a:r>
          </a:p>
          <a:p>
            <a:pPr algn="ctr"/>
            <a:r>
              <a:rPr lang="en-ES" dirty="0"/>
              <a:t>Source of EBCS traffic stream</a:t>
            </a:r>
          </a:p>
        </p:txBody>
      </p:sp>
      <p:sp>
        <p:nvSpPr>
          <p:cNvPr id="7" name="Rounded Rectangle 6">
            <a:extLst>
              <a:ext uri="{FF2B5EF4-FFF2-40B4-BE49-F238E27FC236}">
                <a16:creationId xmlns:a16="http://schemas.microsoft.com/office/drawing/2014/main" id="{74DBD43F-D3CF-BF4B-B2FC-87B66B55FF26}"/>
              </a:ext>
            </a:extLst>
          </p:cNvPr>
          <p:cNvSpPr/>
          <p:nvPr/>
        </p:nvSpPr>
        <p:spPr>
          <a:xfrm>
            <a:off x="4930697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AP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EA7EA9A-E493-8840-996C-9EEEC928A941}"/>
              </a:ext>
            </a:extLst>
          </p:cNvPr>
          <p:cNvCxnSpPr>
            <a:stCxn id="6" idx="3"/>
            <a:endCxn id="7" idx="1"/>
          </p:cNvCxnSpPr>
          <p:nvPr/>
        </p:nvCxnSpPr>
        <p:spPr>
          <a:xfrm>
            <a:off x="2299010" y="4555273"/>
            <a:ext cx="263168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59F1CCB3-785B-9844-A067-8C2CBFF36734}"/>
              </a:ext>
            </a:extLst>
          </p:cNvPr>
          <p:cNvSpPr/>
          <p:nvPr/>
        </p:nvSpPr>
        <p:spPr>
          <a:xfrm>
            <a:off x="8495370" y="3980985"/>
            <a:ext cx="1393903" cy="11485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ES" dirty="0"/>
              <a:t>EBCS STA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8D4568DF-0FC9-B745-A214-7FAC68CA3852}"/>
              </a:ext>
            </a:extLst>
          </p:cNvPr>
          <p:cNvCxnSpPr>
            <a:stCxn id="7" idx="3"/>
            <a:endCxn id="10" idx="1"/>
          </p:cNvCxnSpPr>
          <p:nvPr/>
        </p:nvCxnSpPr>
        <p:spPr>
          <a:xfrm>
            <a:off x="6324600" y="4555273"/>
            <a:ext cx="21707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0E995E21-40C3-B342-8918-D531DFC204BE}"/>
              </a:ext>
            </a:extLst>
          </p:cNvPr>
          <p:cNvSpPr txBox="1"/>
          <p:nvPr/>
        </p:nvSpPr>
        <p:spPr>
          <a:xfrm>
            <a:off x="7183244" y="1700161"/>
            <a:ext cx="44256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Category 4</a:t>
            </a:r>
          </a:p>
          <a:p>
            <a:r>
              <a:rPr lang="en-ES" dirty="0"/>
              <a:t>Traffic is streamed based on request from </a:t>
            </a:r>
          </a:p>
          <a:p>
            <a:r>
              <a:rPr lang="en-ES" dirty="0">
                <a:solidFill>
                  <a:srgbClr val="FF0000"/>
                </a:solidFill>
              </a:rPr>
              <a:t>associated</a:t>
            </a:r>
            <a:r>
              <a:rPr lang="en-ES" dirty="0"/>
              <a:t> STA, consumed by </a:t>
            </a:r>
            <a:r>
              <a:rPr lang="en-ES" dirty="0">
                <a:solidFill>
                  <a:srgbClr val="FF0000"/>
                </a:solidFill>
              </a:rPr>
              <a:t>authorised STAs at higher layer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FBC5181-390E-C749-B742-6F0331E6659A}"/>
              </a:ext>
            </a:extLst>
          </p:cNvPr>
          <p:cNvCxnSpPr/>
          <p:nvPr/>
        </p:nvCxnSpPr>
        <p:spPr>
          <a:xfrm>
            <a:off x="2299010" y="4912112"/>
            <a:ext cx="26316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E83684DD-F02F-154A-85F6-FBAF212D8F37}"/>
              </a:ext>
            </a:extLst>
          </p:cNvPr>
          <p:cNvSpPr txBox="1"/>
          <p:nvPr/>
        </p:nvSpPr>
        <p:spPr>
          <a:xfrm>
            <a:off x="2299010" y="5122308"/>
            <a:ext cx="237892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1.- EBCS traffic stream being tx by server </a:t>
            </a:r>
            <a:r>
              <a:rPr lang="en-GB" dirty="0">
                <a:solidFill>
                  <a:schemeClr val="accent1">
                    <a:lumMod val="75000"/>
                  </a:schemeClr>
                </a:solidFill>
              </a:rPr>
              <a:t>w</a:t>
            </a:r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ithout need of anyone starting it</a:t>
            </a:r>
          </a:p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(e.g., time schedule of buses)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7E7F53A-599E-8F4D-A65A-08ED8BB9334E}"/>
              </a:ext>
            </a:extLst>
          </p:cNvPr>
          <p:cNvCxnSpPr>
            <a:cxnSpLocks/>
          </p:cNvCxnSpPr>
          <p:nvPr/>
        </p:nvCxnSpPr>
        <p:spPr>
          <a:xfrm>
            <a:off x="6324600" y="4912112"/>
            <a:ext cx="2170770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67A28E27-DC6A-5941-8239-B7E25D03B206}"/>
              </a:ext>
            </a:extLst>
          </p:cNvPr>
          <p:cNvSpPr txBox="1"/>
          <p:nvPr/>
        </p:nvSpPr>
        <p:spPr>
          <a:xfrm>
            <a:off x="6140613" y="5129561"/>
            <a:ext cx="25387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if STA request for it, consumed by </a:t>
            </a:r>
            <a:r>
              <a:rPr lang="en-US" dirty="0">
                <a:solidFill>
                  <a:srgbClr val="FF0000"/>
                </a:solidFill>
              </a:rPr>
              <a:t>authorized STAs whose have the higher layer key to consume the service</a:t>
            </a:r>
            <a:endParaRPr lang="en-ES" dirty="0">
              <a:solidFill>
                <a:srgbClr val="FF0000"/>
              </a:solidFill>
            </a:endParaRPr>
          </a:p>
        </p:txBody>
      </p:sp>
      <p:cxnSp>
        <p:nvCxnSpPr>
          <p:cNvPr id="8" name="Curved Connector 7">
            <a:extLst>
              <a:ext uri="{FF2B5EF4-FFF2-40B4-BE49-F238E27FC236}">
                <a16:creationId xmlns:a16="http://schemas.microsoft.com/office/drawing/2014/main" id="{79745B5B-97A5-A448-8D07-0FBDDF30085C}"/>
              </a:ext>
            </a:extLst>
          </p:cNvPr>
          <p:cNvCxnSpPr>
            <a:stCxn id="10" idx="0"/>
          </p:cNvCxnSpPr>
          <p:nvPr/>
        </p:nvCxnSpPr>
        <p:spPr>
          <a:xfrm rot="16200000" flipV="1">
            <a:off x="5701061" y="489724"/>
            <a:ext cx="12700" cy="6982522"/>
          </a:xfrm>
          <a:prstGeom prst="curvedConnector4">
            <a:avLst>
              <a:gd name="adj1" fmla="val 4170732"/>
              <a:gd name="adj2" fmla="val 95715"/>
            </a:avLst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9EA38881-3BF7-F549-89E5-B1F8BCFC8BBF}"/>
              </a:ext>
            </a:extLst>
          </p:cNvPr>
          <p:cNvSpPr txBox="1"/>
          <p:nvPr/>
        </p:nvSpPr>
        <p:spPr>
          <a:xfrm>
            <a:off x="930244" y="2700817"/>
            <a:ext cx="39097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chemeClr val="accent1">
                    <a:lumMod val="75000"/>
                  </a:schemeClr>
                </a:solidFill>
              </a:rPr>
              <a:t>Option 2.- EBCS traffic stream is started </a:t>
            </a:r>
          </a:p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by higher layer request by STA</a:t>
            </a:r>
            <a:endParaRPr lang="en-ES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23" name="Curved Connector 22">
            <a:extLst>
              <a:ext uri="{FF2B5EF4-FFF2-40B4-BE49-F238E27FC236}">
                <a16:creationId xmlns:a16="http://schemas.microsoft.com/office/drawing/2014/main" id="{C9C9C7E9-CC49-714E-82E4-E47861011932}"/>
              </a:ext>
            </a:extLst>
          </p:cNvPr>
          <p:cNvCxnSpPr/>
          <p:nvPr/>
        </p:nvCxnSpPr>
        <p:spPr>
          <a:xfrm rot="10800000">
            <a:off x="6324600" y="4204010"/>
            <a:ext cx="2170770" cy="12700"/>
          </a:xfrm>
          <a:prstGeom prst="curvedConnector3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197B217D-2C06-484C-850A-1D9EF98F75D6}"/>
              </a:ext>
            </a:extLst>
          </p:cNvPr>
          <p:cNvSpPr txBox="1"/>
          <p:nvPr/>
        </p:nvSpPr>
        <p:spPr>
          <a:xfrm>
            <a:off x="6475941" y="3239974"/>
            <a:ext cx="253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S" dirty="0"/>
              <a:t>EBCS traffic stream </a:t>
            </a:r>
            <a:r>
              <a:rPr lang="en-US" dirty="0" err="1"/>
              <a:t>tx</a:t>
            </a:r>
            <a:r>
              <a:rPr lang="en-US" dirty="0"/>
              <a:t> by AP based on request from </a:t>
            </a:r>
            <a:r>
              <a:rPr lang="en-US" dirty="0">
                <a:solidFill>
                  <a:srgbClr val="FF0000"/>
                </a:solidFill>
              </a:rPr>
              <a:t>associated</a:t>
            </a:r>
            <a:r>
              <a:rPr lang="en-US" dirty="0"/>
              <a:t> STA</a:t>
            </a:r>
            <a:endParaRPr lang="en-E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0710E30-9CFB-AD48-8F02-C8F04E6E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Antonio de la Oliva</a:t>
            </a:r>
            <a:endParaRPr lang="en-E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D6ADE74-1363-1643-B51F-D98BFEED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42FB7A-EC0F-6246-90F5-505786C5D49D}" type="slidenum">
              <a:rPr lang="en-ES" smtClean="0"/>
              <a:t>6</a:t>
            </a:fld>
            <a:endParaRPr lang="en-ES"/>
          </a:p>
        </p:txBody>
      </p:sp>
    </p:spTree>
    <p:extLst>
      <p:ext uri="{BB962C8B-B14F-4D97-AF65-F5344CB8AC3E}">
        <p14:creationId xmlns:p14="http://schemas.microsoft.com/office/powerpoint/2010/main" val="39016315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0CD0A2DA8E4A4A8E40C35B447A21AA" ma:contentTypeVersion="8" ma:contentTypeDescription="Create a new document." ma:contentTypeScope="" ma:versionID="39cdb3bf5b57ec07e85692b4e8ac34ac">
  <xsd:schema xmlns:xsd="http://www.w3.org/2001/XMLSchema" xmlns:xs="http://www.w3.org/2001/XMLSchema" xmlns:p="http://schemas.microsoft.com/office/2006/metadata/properties" xmlns:ns2="587d09ef-5104-44b8-81a6-a4ab0ec6034f" targetNamespace="http://schemas.microsoft.com/office/2006/metadata/properties" ma:root="true" ma:fieldsID="a5fe4768cf7547533320dbd658592b34" ns2:_="">
    <xsd:import namespace="587d09ef-5104-44b8-81a6-a4ab0ec60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7d09ef-5104-44b8-81a6-a4ab0ec603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993238F-FC75-4515-9725-3EF26BF505ED}">
  <ds:schemaRefs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587d09ef-5104-44b8-81a6-a4ab0ec6034f"/>
  </ds:schemaRefs>
</ds:datastoreItem>
</file>

<file path=customXml/itemProps2.xml><?xml version="1.0" encoding="utf-8"?>
<ds:datastoreItem xmlns:ds="http://schemas.openxmlformats.org/officeDocument/2006/customXml" ds:itemID="{0161F3BF-635C-4E25-9AF1-031136C2620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7d09ef-5104-44b8-81a6-a4ab0ec60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FF7BB39-6199-4272-B87C-74655CC16FA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487</Words>
  <Application>Microsoft Macintosh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EBCS Traffic streams</vt:lpstr>
      <vt:lpstr>Controlling EBCS streaming</vt:lpstr>
      <vt:lpstr>Control loops</vt:lpstr>
      <vt:lpstr>Controlling EBCS streaming</vt:lpstr>
      <vt:lpstr>Controlling EBCS streaming</vt:lpstr>
      <vt:lpstr>Controlling EBCS streaming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Controlling EBCS streaming</dc:title>
  <dc:creator>Antonio de la Oliva</dc:creator>
  <cp:lastModifiedBy>Antonio de la Oliva</cp:lastModifiedBy>
  <cp:revision>3</cp:revision>
  <dcterms:created xsi:type="dcterms:W3CDTF">2021-06-03T13:18:50Z</dcterms:created>
  <dcterms:modified xsi:type="dcterms:W3CDTF">2021-06-07T14:39:15Z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0x010100D90CD0A2DA8E4A4A8E40C35B447A21AA</vt:lpwstr>
  </property>
</Properties>
</file>