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366" r:id="rId4"/>
    <p:sldId id="262" r:id="rId5"/>
    <p:sldId id="369" r:id="rId6"/>
    <p:sldId id="370" r:id="rId7"/>
    <p:sldId id="372" r:id="rId8"/>
    <p:sldId id="371" r:id="rId9"/>
    <p:sldId id="269" r:id="rId10"/>
    <p:sldId id="275" r:id="rId11"/>
    <p:sldId id="277" r:id="rId12"/>
    <p:sldId id="270" r:id="rId13"/>
    <p:sldId id="271" r:id="rId14"/>
    <p:sldId id="273" r:id="rId15"/>
    <p:sldId id="2368" r:id="rId16"/>
    <p:sldId id="2370" r:id="rId17"/>
    <p:sldId id="278" r:id="rId18"/>
    <p:sldId id="286" r:id="rId19"/>
    <p:sldId id="2367" r:id="rId20"/>
    <p:sldId id="287" r:id="rId21"/>
    <p:sldId id="2369" r:id="rId22"/>
    <p:sldId id="2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5F8A51-2917-4641-A10E-8F5EB8AFAB7A}"/>
              </a:ext>
            </a:extLst>
          </p:cNvPr>
          <p:cNvSpPr/>
          <p:nvPr/>
        </p:nvSpPr>
        <p:spPr>
          <a:xfrm>
            <a:off x="615245" y="823385"/>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7331355E-4195-467D-9771-3090DABE03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1"/>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CEB4F5E3-1401-4318-9C88-0DA26574F91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1" y="6267451"/>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444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July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2021-6-7</a:t>
            </a:r>
          </a:p>
        </p:txBody>
      </p:sp>
      <p:sp>
        <p:nvSpPr>
          <p:cNvPr id="6" name="Date Placeholder 3"/>
          <p:cNvSpPr>
            <a:spLocks noGrp="1"/>
          </p:cNvSpPr>
          <p:nvPr>
            <p:ph type="dt" idx="10"/>
          </p:nvPr>
        </p:nvSpPr>
        <p:spPr/>
        <p:txBody>
          <a:bodyPr/>
          <a:lstStyle/>
          <a:p>
            <a:r>
              <a:rPr lang="en-US"/>
              <a:t>July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49C228BB-59B3-42E7-A1B9-1E7CA4654B85}"/>
              </a:ext>
            </a:extLst>
          </p:cNvPr>
          <p:cNvSpPr>
            <a:spLocks noGrp="1"/>
          </p:cNvSpPr>
          <p:nvPr>
            <p:ph type="ftr" idx="11"/>
          </p:nvPr>
        </p:nvSpPr>
        <p:spPr/>
        <p:txBody>
          <a:bodyPr/>
          <a:lstStyle/>
          <a:p>
            <a:r>
              <a:rPr lang="en-GB"/>
              <a:t>Nikola Serafimovski, pureLiFi</a:t>
            </a:r>
          </a:p>
        </p:txBody>
      </p:sp>
      <p:sp>
        <p:nvSpPr>
          <p:cNvPr id="3" name="Slide Number Placeholder 2">
            <a:extLst>
              <a:ext uri="{FF2B5EF4-FFF2-40B4-BE49-F238E27FC236}">
                <a16:creationId xmlns:a16="http://schemas.microsoft.com/office/drawing/2014/main" id="{AEB4F673-E703-4869-841A-A421642A421C}"/>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4" name="Date Placeholder 3"/>
          <p:cNvSpPr>
            <a:spLocks noGrp="1"/>
          </p:cNvSpPr>
          <p:nvPr>
            <p:ph type="dt" idx="15"/>
          </p:nvPr>
        </p:nvSpPr>
        <p:spPr/>
        <p:txBody>
          <a:bodyPr/>
          <a:lstStyle/>
          <a:p>
            <a:r>
              <a:rPr lang="en-US"/>
              <a:t>July 2021</a:t>
            </a:r>
            <a:endParaRPr lang="en-GB"/>
          </a:p>
        </p:txBody>
      </p:sp>
      <p:sp>
        <p:nvSpPr>
          <p:cNvPr id="5" name="Footer Placeholder 4">
            <a:extLst>
              <a:ext uri="{FF2B5EF4-FFF2-40B4-BE49-F238E27FC236}">
                <a16:creationId xmlns:a16="http://schemas.microsoft.com/office/drawing/2014/main" id="{92E44918-32D5-4619-876F-4864C7C42CF2}"/>
              </a:ext>
            </a:extLst>
          </p:cNvPr>
          <p:cNvSpPr>
            <a:spLocks noGrp="1"/>
          </p:cNvSpPr>
          <p:nvPr>
            <p:ph type="ftr" idx="14"/>
          </p:nvPr>
        </p:nvSpPr>
        <p:spPr/>
        <p:txBody>
          <a:bodyPr/>
          <a:lstStyle/>
          <a:p>
            <a:r>
              <a:rPr lang="en-GB"/>
              <a:t>Nikola Serafimovski, pureLiFi</a:t>
            </a:r>
            <a:endParaRPr lang="en-GB" dirty="0"/>
          </a:p>
        </p:txBody>
      </p:sp>
      <p:sp>
        <p:nvSpPr>
          <p:cNvPr id="6" name="Slide Number Placeholder 5">
            <a:extLst>
              <a:ext uri="{FF2B5EF4-FFF2-40B4-BE49-F238E27FC236}">
                <a16:creationId xmlns:a16="http://schemas.microsoft.com/office/drawing/2014/main" id="{9AE45F6B-AB1B-45E2-A918-EB6BC345028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4" name="Date Placeholder 3"/>
          <p:cNvSpPr>
            <a:spLocks noGrp="1"/>
          </p:cNvSpPr>
          <p:nvPr>
            <p:ph type="dt" idx="15"/>
          </p:nvPr>
        </p:nvSpPr>
        <p:spPr/>
        <p:txBody>
          <a:bodyPr/>
          <a:lstStyle/>
          <a:p>
            <a:r>
              <a:rPr lang="en-US"/>
              <a:t>July 2021</a:t>
            </a:r>
            <a:endParaRPr lang="en-GB"/>
          </a:p>
        </p:txBody>
      </p:sp>
      <p:sp>
        <p:nvSpPr>
          <p:cNvPr id="5" name="Footer Placeholder 4">
            <a:extLst>
              <a:ext uri="{FF2B5EF4-FFF2-40B4-BE49-F238E27FC236}">
                <a16:creationId xmlns:a16="http://schemas.microsoft.com/office/drawing/2014/main" id="{C6B8BFF1-F48E-4386-9AA2-AA77588CC001}"/>
              </a:ext>
            </a:extLst>
          </p:cNvPr>
          <p:cNvSpPr>
            <a:spLocks noGrp="1"/>
          </p:cNvSpPr>
          <p:nvPr>
            <p:ph type="ftr" idx="14"/>
          </p:nvPr>
        </p:nvSpPr>
        <p:spPr/>
        <p:txBody>
          <a:bodyPr/>
          <a:lstStyle/>
          <a:p>
            <a:r>
              <a:rPr lang="en-GB"/>
              <a:t>Nikola Serafimovski, pureLiFi</a:t>
            </a:r>
            <a:endParaRPr lang="en-GB" dirty="0"/>
          </a:p>
        </p:txBody>
      </p:sp>
      <p:sp>
        <p:nvSpPr>
          <p:cNvPr id="6" name="Slide Number Placeholder 5">
            <a:extLst>
              <a:ext uri="{FF2B5EF4-FFF2-40B4-BE49-F238E27FC236}">
                <a16:creationId xmlns:a16="http://schemas.microsoft.com/office/drawing/2014/main" id="{0F4392F0-3276-40AB-96E0-ADF123CFECF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4" name="Date Placeholder 3"/>
          <p:cNvSpPr>
            <a:spLocks noGrp="1"/>
          </p:cNvSpPr>
          <p:nvPr>
            <p:ph type="dt" idx="15"/>
          </p:nvPr>
        </p:nvSpPr>
        <p:spPr/>
        <p:txBody>
          <a:bodyPr/>
          <a:lstStyle/>
          <a:p>
            <a:r>
              <a:rPr lang="en-US"/>
              <a:t>July 2021</a:t>
            </a:r>
            <a:endParaRPr lang="en-GB"/>
          </a:p>
        </p:txBody>
      </p:sp>
      <p:sp>
        <p:nvSpPr>
          <p:cNvPr id="5" name="Footer Placeholder 4">
            <a:extLst>
              <a:ext uri="{FF2B5EF4-FFF2-40B4-BE49-F238E27FC236}">
                <a16:creationId xmlns:a16="http://schemas.microsoft.com/office/drawing/2014/main" id="{C8ACB5ED-C96B-4A02-9C85-303BA127FD9A}"/>
              </a:ext>
            </a:extLst>
          </p:cNvPr>
          <p:cNvSpPr>
            <a:spLocks noGrp="1"/>
          </p:cNvSpPr>
          <p:nvPr>
            <p:ph type="ftr" idx="14"/>
          </p:nvPr>
        </p:nvSpPr>
        <p:spPr/>
        <p:txBody>
          <a:bodyPr/>
          <a:lstStyle/>
          <a:p>
            <a:r>
              <a:rPr lang="en-GB"/>
              <a:t>Nikola Serafimovski, pureLiFi</a:t>
            </a:r>
            <a:endParaRPr lang="en-GB" dirty="0"/>
          </a:p>
        </p:txBody>
      </p:sp>
      <p:sp>
        <p:nvSpPr>
          <p:cNvPr id="6" name="Slide Number Placeholder 5">
            <a:extLst>
              <a:ext uri="{FF2B5EF4-FFF2-40B4-BE49-F238E27FC236}">
                <a16:creationId xmlns:a16="http://schemas.microsoft.com/office/drawing/2014/main" id="{03F764B6-84B4-49DB-9FE9-73BD2F4C178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4" name="Date Placeholder 3"/>
          <p:cNvSpPr>
            <a:spLocks noGrp="1"/>
          </p:cNvSpPr>
          <p:nvPr>
            <p:ph type="dt" idx="15"/>
          </p:nvPr>
        </p:nvSpPr>
        <p:spPr/>
        <p:txBody>
          <a:bodyPr/>
          <a:lstStyle/>
          <a:p>
            <a:r>
              <a:rPr lang="en-US"/>
              <a:t>July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
        <p:nvSpPr>
          <p:cNvPr id="3" name="Footer Placeholder 2">
            <a:extLst>
              <a:ext uri="{FF2B5EF4-FFF2-40B4-BE49-F238E27FC236}">
                <a16:creationId xmlns:a16="http://schemas.microsoft.com/office/drawing/2014/main" id="{831AA05C-1DB4-4F18-B55C-C54C0934355C}"/>
              </a:ext>
            </a:extLst>
          </p:cNvPr>
          <p:cNvSpPr>
            <a:spLocks noGrp="1"/>
          </p:cNvSpPr>
          <p:nvPr>
            <p:ph type="ftr" idx="14"/>
          </p:nvPr>
        </p:nvSpPr>
        <p:spPr/>
        <p:txBody>
          <a:bodyPr/>
          <a:lstStyle/>
          <a:p>
            <a:r>
              <a:rPr lang="en-GB"/>
              <a:t>Nikola Serafimovski, pureLiFi</a:t>
            </a:r>
            <a:endParaRPr lang="en-GB" dirty="0"/>
          </a:p>
        </p:txBody>
      </p:sp>
      <p:sp>
        <p:nvSpPr>
          <p:cNvPr id="5" name="Slide Number Placeholder 4">
            <a:extLst>
              <a:ext uri="{FF2B5EF4-FFF2-40B4-BE49-F238E27FC236}">
                <a16:creationId xmlns:a16="http://schemas.microsoft.com/office/drawing/2014/main" id="{3E07F10A-22F1-4AF9-A494-8FCAC03FB46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0.5</a:t>
            </a:r>
          </a:p>
          <a:p>
            <a:pPr marL="1200150" lvl="2" indent="-342900">
              <a:buFont typeface="Arial" panose="020B0604020202020204" pitchFamily="34" charset="0"/>
              <a:buChar char="•"/>
            </a:pPr>
            <a:r>
              <a:rPr lang="en-GB" altLang="en-US" sz="1200" dirty="0"/>
              <a:t>Doc. 11-21/1050r1</a:t>
            </a:r>
          </a:p>
          <a:p>
            <a:pPr marL="1200150" lvl="2" indent="-342900">
              <a:buFont typeface="Arial" panose="020B0604020202020204" pitchFamily="34" charset="0"/>
              <a:buChar char="•"/>
            </a:pPr>
            <a:r>
              <a:rPr lang="en-GB" altLang="en-US" sz="1200" dirty="0"/>
              <a:t>Doc. 11-21/1118r1</a:t>
            </a:r>
          </a:p>
          <a:p>
            <a:pPr marL="1200150" lvl="2" indent="-342900">
              <a:buFont typeface="Arial" panose="020B0604020202020204" pitchFamily="34" charset="0"/>
              <a:buChar char="•"/>
            </a:pPr>
            <a:r>
              <a:rPr lang="en-GB" altLang="en-US" sz="1200" dirty="0"/>
              <a:t>Doc. 11-21/1124r1</a:t>
            </a:r>
          </a:p>
          <a:p>
            <a:pPr marL="457200" lvl="1" indent="0"/>
            <a:r>
              <a:rPr lang="en-GB" altLang="en-US" sz="1400" u="sng" dirty="0"/>
              <a:t>PAR change</a:t>
            </a:r>
          </a:p>
          <a:p>
            <a:pPr lvl="1">
              <a:buFont typeface="Arial" panose="020B0604020202020204" pitchFamily="34" charset="0"/>
              <a:buChar char="•"/>
            </a:pPr>
            <a:r>
              <a:rPr lang="en-GB" altLang="en-US" sz="1400" dirty="0"/>
              <a:t>New PAR scope</a:t>
            </a:r>
          </a:p>
          <a:p>
            <a:pPr lvl="2">
              <a:buFont typeface="Arial" panose="020B0604020202020204" pitchFamily="34" charset="0"/>
              <a:buChar char="•"/>
            </a:pPr>
            <a:r>
              <a:rPr lang="en-GB" altLang="en-US" sz="1200" dirty="0"/>
              <a:t>Doc. 11-21/1125r0</a:t>
            </a:r>
          </a:p>
          <a:p>
            <a:pPr marL="457200" lvl="1" indent="0"/>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0.5</a:t>
            </a:r>
          </a:p>
          <a:p>
            <a:pPr marL="1200150" lvl="2" indent="-342900">
              <a:buFont typeface="Arial" panose="020B0604020202020204" pitchFamily="34" charset="0"/>
              <a:buChar char="•"/>
            </a:pPr>
            <a:r>
              <a:rPr lang="en-GB" altLang="en-US" sz="1200" dirty="0"/>
              <a:t>Doc. 11-21/1017r5</a:t>
            </a:r>
          </a:p>
          <a:p>
            <a:pPr marL="1200150" lvl="2" indent="-342900">
              <a:buFont typeface="Arial" panose="020B0604020202020204" pitchFamily="34" charset="0"/>
              <a:buChar char="•"/>
            </a:pPr>
            <a:r>
              <a:rPr lang="en-GB" altLang="en-US" sz="1200" dirty="0"/>
              <a:t>Doc. 11-21/1114r0</a:t>
            </a:r>
          </a:p>
          <a:p>
            <a:pPr lvl="2">
              <a:buFont typeface="Arial" panose="020B0604020202020204" pitchFamily="34" charset="0"/>
              <a:buChar char="•"/>
            </a:pPr>
            <a:endParaRPr lang="en-GB" altLang="en-US" sz="1200"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0.6 from the week</a:t>
            </a:r>
          </a:p>
          <a:p>
            <a:pPr marL="457200" lvl="1" indent="0"/>
            <a:endParaRPr lang="en-GB" altLang="en-US" sz="14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4" name="Date Placeholder 3"/>
          <p:cNvSpPr>
            <a:spLocks noGrp="1"/>
          </p:cNvSpPr>
          <p:nvPr>
            <p:ph type="dt" idx="15"/>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9A7F6100-2DC1-4AAB-9C4B-CD4387DD4D27}"/>
              </a:ext>
            </a:extLst>
          </p:cNvPr>
          <p:cNvSpPr>
            <a:spLocks noGrp="1"/>
          </p:cNvSpPr>
          <p:nvPr>
            <p:ph type="ftr" idx="14"/>
          </p:nvPr>
        </p:nvSpPr>
        <p:spPr/>
        <p:txBody>
          <a:bodyPr/>
          <a:lstStyle/>
          <a:p>
            <a:r>
              <a:rPr lang="en-GB"/>
              <a:t>Nikola Serafimovski, pureLiFi</a:t>
            </a:r>
            <a:endParaRPr lang="en-GB" dirty="0"/>
          </a:p>
        </p:txBody>
      </p:sp>
      <p:sp>
        <p:nvSpPr>
          <p:cNvPr id="6" name="Slide Number Placeholder 5">
            <a:extLst>
              <a:ext uri="{FF2B5EF4-FFF2-40B4-BE49-F238E27FC236}">
                <a16:creationId xmlns:a16="http://schemas.microsoft.com/office/drawing/2014/main" id="{08A9FDA1-077C-4E11-8C4E-9EE0E27D57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Approve the modifications outlined in doc. 11-21/1125r1 for the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PAR. </a:t>
            </a:r>
            <a:endParaRPr lang="en-US" dirty="0">
              <a:latin typeface="Times New Roman" panose="02020603050405020304" pitchFamily="18" charset="0"/>
              <a:ea typeface="Times New Roman" panose="02020603050405020304" pitchFamily="18" charset="0"/>
            </a:endParaRPr>
          </a:p>
          <a:p>
            <a:pPr marL="0" lvl="0" indent="0">
              <a:tabLst>
                <a:tab pos="457200" algn="l"/>
              </a:tabLst>
            </a:pP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Harry Bims</a:t>
            </a:r>
          </a:p>
          <a:p>
            <a:r>
              <a:rPr lang="en-GB" altLang="en-US" sz="2000" dirty="0"/>
              <a:t>Second:		Matthias Wendt</a:t>
            </a:r>
          </a:p>
          <a:p>
            <a:endParaRPr lang="en-GB" altLang="en-US" sz="2000" dirty="0"/>
          </a:p>
          <a:p>
            <a:r>
              <a:rPr lang="en-GB" altLang="en-US" sz="2000" dirty="0"/>
              <a:t>Y / N / A	unanimous </a:t>
            </a:r>
          </a:p>
        </p:txBody>
      </p:sp>
    </p:spTree>
    <p:extLst>
      <p:ext uri="{BB962C8B-B14F-4D97-AF65-F5344CB8AC3E}">
        <p14:creationId xmlns:p14="http://schemas.microsoft.com/office/powerpoint/2010/main" val="435465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GB" sz="1800" b="1" dirty="0">
                <a:effectLst/>
                <a:latin typeface="Times New Roman" panose="02020603050405020304" pitchFamily="18" charset="0"/>
                <a:ea typeface="Times New Roman" panose="02020603050405020304" pitchFamily="18" charset="0"/>
              </a:rPr>
              <a:t>Believing that the PAR modification contained in the document referenced below meets IEEE-SA guidelines, Request that the PAR modification contained in doc. 11-21/1157r0 be posted to the IEEE 802 Executive Committee (EC) agenda for WG 802 preview and EC approval to submit to </a:t>
            </a:r>
            <a:r>
              <a:rPr lang="en-GB" sz="1800" b="1" dirty="0" err="1">
                <a:effectLst/>
                <a:latin typeface="Times New Roman" panose="02020603050405020304" pitchFamily="18" charset="0"/>
                <a:ea typeface="Times New Roman" panose="02020603050405020304" pitchFamily="18" charset="0"/>
              </a:rPr>
              <a:t>NesCom</a:t>
            </a:r>
            <a:r>
              <a:rPr lang="en-GB" sz="1800" b="1" dirty="0">
                <a:effectLst/>
                <a:latin typeface="Times New Roman" panose="02020603050405020304" pitchFamily="18"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marL="228600"/>
            <a:r>
              <a:rPr lang="en-GB" sz="1800" b="1" dirty="0">
                <a:effectLst/>
                <a:latin typeface="Times New Roman" panose="02020603050405020304" pitchFamily="18"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Moved: Tuncer Baykas,</a:t>
            </a: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Seconded: Harry Bims, </a:t>
            </a:r>
          </a:p>
          <a:p>
            <a:pPr marL="342900" lvl="0" indent="-342900">
              <a:buFont typeface="Symbol" panose="05050102010706020507" pitchFamily="18" charset="2"/>
              <a:buChar char=""/>
              <a:tabLst>
                <a:tab pos="457200" algn="l"/>
              </a:tabLst>
            </a:pPr>
            <a:endParaRPr lang="en-GB" sz="18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Result: unanimous (33 participants on the call, 16 Voters) </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22942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May 2021 interim meeting, specifically: </a:t>
            </a:r>
          </a:p>
          <a:p>
            <a:r>
              <a:rPr lang="en-GB" altLang="en-US" dirty="0"/>
              <a:t>	doc. 11-21/0847r0</a:t>
            </a:r>
          </a:p>
          <a:p>
            <a:endParaRPr lang="en-GB" altLang="en-US" sz="2000" dirty="0"/>
          </a:p>
          <a:p>
            <a:r>
              <a:rPr lang="en-GB" altLang="en-US" sz="2000" dirty="0"/>
              <a:t>Move: 		Tuncer Baykas</a:t>
            </a:r>
          </a:p>
          <a:p>
            <a:r>
              <a:rPr lang="en-GB" altLang="en-US" sz="2000" dirty="0"/>
              <a:t>Second:		Harry Bims</a:t>
            </a:r>
          </a:p>
          <a:p>
            <a:endParaRPr lang="en-GB" altLang="en-US" sz="2000" dirty="0"/>
          </a:p>
          <a:p>
            <a:r>
              <a:rPr lang="en-GB" altLang="en-US" sz="2000" dirty="0"/>
              <a:t>Y / N / A 	unanimous </a:t>
            </a:r>
            <a:endParaRPr lang="en-GB" altLang="en-US" dirty="0"/>
          </a:p>
        </p:txBody>
      </p:sp>
      <p:sp>
        <p:nvSpPr>
          <p:cNvPr id="2" name="Footer Placeholder 1">
            <a:extLst>
              <a:ext uri="{FF2B5EF4-FFF2-40B4-BE49-F238E27FC236}">
                <a16:creationId xmlns:a16="http://schemas.microsoft.com/office/drawing/2014/main" id="{A56D45A7-8BFF-49FE-8BEF-CACE74343155}"/>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989CC239-760C-4D86-B84F-F34A45517F5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698357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May 2021 and July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May 2021 and the July 2021 meeting, specifically: </a:t>
            </a:r>
          </a:p>
          <a:p>
            <a:r>
              <a:rPr lang="en-GB" altLang="en-US" dirty="0"/>
              <a:t>	doc. 11-21/913r0</a:t>
            </a:r>
          </a:p>
          <a:p>
            <a:r>
              <a:rPr lang="en-GB" altLang="en-US" dirty="0"/>
              <a:t>	doc. 11-21/1037r1</a:t>
            </a:r>
          </a:p>
          <a:p>
            <a:r>
              <a:rPr lang="en-GB" altLang="en-US" dirty="0"/>
              <a:t>	doc. 11-21/1092r1</a:t>
            </a:r>
          </a:p>
          <a:p>
            <a:r>
              <a:rPr lang="en-GB" altLang="en-US" dirty="0"/>
              <a:t>	doc. 11-21/1110r0</a:t>
            </a:r>
          </a:p>
          <a:p>
            <a:endParaRPr lang="en-GB" altLang="en-US" sz="2000" dirty="0"/>
          </a:p>
          <a:p>
            <a:r>
              <a:rPr lang="en-GB" altLang="en-US" sz="2000" dirty="0"/>
              <a:t>Move: 		Matthias Wendt</a:t>
            </a:r>
          </a:p>
          <a:p>
            <a:r>
              <a:rPr lang="en-GB" altLang="en-US" sz="2000" dirty="0"/>
              <a:t>Second:		Harry Bims</a:t>
            </a:r>
          </a:p>
          <a:p>
            <a:endParaRPr lang="en-GB" altLang="en-US" sz="2000" dirty="0"/>
          </a:p>
          <a:p>
            <a:r>
              <a:rPr lang="en-GB" altLang="en-US" sz="2000" dirty="0"/>
              <a:t>Y / N / A	unanimous </a:t>
            </a:r>
          </a:p>
          <a:p>
            <a:r>
              <a:rPr lang="en-GB" altLang="en-US" sz="2000" dirty="0"/>
              <a:t>	</a:t>
            </a:r>
            <a:endParaRPr lang="en-GB" altLang="en-US" dirty="0"/>
          </a:p>
        </p:txBody>
      </p:sp>
      <p:sp>
        <p:nvSpPr>
          <p:cNvPr id="2" name="Footer Placeholder 1">
            <a:extLst>
              <a:ext uri="{FF2B5EF4-FFF2-40B4-BE49-F238E27FC236}">
                <a16:creationId xmlns:a16="http://schemas.microsoft.com/office/drawing/2014/main" id="{612B9F69-7140-4F56-813B-7C2346BA35E7}"/>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FD2746A1-C816-404B-B43D-32D51D1055A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22240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a:t>
            </a:r>
            <a:r>
              <a:rPr lang="en-GB" altLang="en-US" dirty="0" err="1"/>
              <a:t>TGbb</a:t>
            </a:r>
            <a:r>
              <a:rPr lang="en-GB" altLang="en-US" dirty="0"/>
              <a:t> timeline as proposed in doc. 11-19/1290r10 and the teleconference associated in the document</a:t>
            </a:r>
          </a:p>
          <a:p>
            <a:endParaRPr lang="en-GB" altLang="en-US" sz="2000" dirty="0"/>
          </a:p>
          <a:p>
            <a:r>
              <a:rPr lang="en-GB" altLang="en-US" sz="2000" dirty="0"/>
              <a:t>Move: 		Matthias Wendt</a:t>
            </a:r>
          </a:p>
          <a:p>
            <a:r>
              <a:rPr lang="en-GB" altLang="en-US" sz="2000" dirty="0"/>
              <a:t>Second:		Volker Jungnickel</a:t>
            </a:r>
          </a:p>
          <a:p>
            <a:endParaRPr lang="en-GB" altLang="en-US" sz="2000" dirty="0"/>
          </a:p>
          <a:p>
            <a:r>
              <a:rPr lang="en-GB" altLang="en-US" sz="2000" dirty="0"/>
              <a:t>Y / N / A	unanimous </a:t>
            </a:r>
          </a:p>
        </p:txBody>
      </p:sp>
    </p:spTree>
    <p:extLst>
      <p:ext uri="{BB962C8B-B14F-4D97-AF65-F5344CB8AC3E}">
        <p14:creationId xmlns:p14="http://schemas.microsoft.com/office/powerpoint/2010/main" val="3913622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2021 plenary.</a:t>
            </a:r>
          </a:p>
        </p:txBody>
      </p:sp>
      <p:sp>
        <p:nvSpPr>
          <p:cNvPr id="4" name="Date Placeholder 3"/>
          <p:cNvSpPr>
            <a:spLocks noGrp="1"/>
          </p:cNvSpPr>
          <p:nvPr>
            <p:ph type="dt" idx="15"/>
          </p:nvPr>
        </p:nvSpPr>
        <p:spPr/>
        <p:txBody>
          <a:bodyPr/>
          <a:lstStyle/>
          <a:p>
            <a:r>
              <a:rPr lang="en-US"/>
              <a:t>July 2021</a:t>
            </a:r>
            <a:endParaRPr lang="en-GB" dirty="0"/>
          </a:p>
        </p:txBody>
      </p:sp>
      <p:sp>
        <p:nvSpPr>
          <p:cNvPr id="2" name="Footer Placeholder 1">
            <a:extLst>
              <a:ext uri="{FF2B5EF4-FFF2-40B4-BE49-F238E27FC236}">
                <a16:creationId xmlns:a16="http://schemas.microsoft.com/office/drawing/2014/main" id="{0959773B-1C83-4B99-9663-B8959B51D7F1}"/>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CDB66852-01FF-40EB-813E-A52992B53EC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received from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comment collection on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0.5 as contained in documents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11-21/1050r3, 11-21/1017r6, 11-21/1118r1,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0.6 incorporating these resolutions and,</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Approve a 30 day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comment collection.</a:t>
            </a:r>
          </a:p>
          <a:p>
            <a:endParaRPr lang="en-GB" altLang="en-US" sz="2000" dirty="0"/>
          </a:p>
          <a:p>
            <a:r>
              <a:rPr lang="en-GB" altLang="en-US" sz="2000" dirty="0"/>
              <a:t>Move: 		Volker Jungnickel</a:t>
            </a:r>
          </a:p>
          <a:p>
            <a:r>
              <a:rPr lang="en-GB" altLang="en-US" sz="2000" dirty="0"/>
              <a:t>Second:		Harry Bims</a:t>
            </a:r>
          </a:p>
          <a:p>
            <a:endParaRPr lang="en-GB" altLang="en-US" sz="2000" dirty="0"/>
          </a:p>
          <a:p>
            <a:r>
              <a:rPr lang="en-GB" altLang="en-US" sz="2000" dirty="0"/>
              <a:t>Y / N / A	unanimous </a:t>
            </a:r>
          </a:p>
        </p:txBody>
      </p:sp>
    </p:spTree>
    <p:extLst>
      <p:ext uri="{BB962C8B-B14F-4D97-AF65-F5344CB8AC3E}">
        <p14:creationId xmlns:p14="http://schemas.microsoft.com/office/powerpoint/2010/main" val="2876464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include the content in doc. 11-21/1114r1, excluding P3L17, P4L5, P5L18, and P6L8 into Draft 0.6 in P20L4 of Draft 0.5.</a:t>
            </a:r>
          </a:p>
          <a:p>
            <a:endParaRPr lang="en-GB" altLang="en-US" sz="2000" dirty="0"/>
          </a:p>
          <a:p>
            <a:r>
              <a:rPr lang="en-GB" altLang="en-US" sz="2000" dirty="0"/>
              <a:t>Move: 		Chong Han</a:t>
            </a:r>
          </a:p>
          <a:p>
            <a:r>
              <a:rPr lang="en-GB" altLang="en-US" sz="2000" dirty="0"/>
              <a:t>Second:		Harry Bims</a:t>
            </a:r>
          </a:p>
          <a:p>
            <a:endParaRPr lang="en-GB" altLang="en-US" sz="2000" dirty="0"/>
          </a:p>
          <a:p>
            <a:r>
              <a:rPr lang="en-GB" altLang="en-US" sz="2000" dirty="0"/>
              <a:t>Y / N / A	unanimous </a:t>
            </a:r>
          </a:p>
        </p:txBody>
      </p:sp>
    </p:spTree>
    <p:extLst>
      <p:ext uri="{BB962C8B-B14F-4D97-AF65-F5344CB8AC3E}">
        <p14:creationId xmlns:p14="http://schemas.microsoft.com/office/powerpoint/2010/main" val="787507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4" name="Date Placeholder 3"/>
          <p:cNvSpPr>
            <a:spLocks noGrp="1"/>
          </p:cNvSpPr>
          <p:nvPr>
            <p:ph type="dt" idx="15"/>
          </p:nvPr>
        </p:nvSpPr>
        <p:spPr/>
        <p:txBody>
          <a:bodyPr/>
          <a:lstStyle/>
          <a:p>
            <a:r>
              <a:rPr lang="en-US"/>
              <a:t>July 2021</a:t>
            </a:r>
            <a:endParaRPr lang="en-GB"/>
          </a:p>
        </p:txBody>
      </p:sp>
      <p:sp>
        <p:nvSpPr>
          <p:cNvPr id="3" name="Footer Placeholder 2">
            <a:extLst>
              <a:ext uri="{FF2B5EF4-FFF2-40B4-BE49-F238E27FC236}">
                <a16:creationId xmlns:a16="http://schemas.microsoft.com/office/drawing/2014/main" id="{CAC67E1D-46F3-4144-83A4-EF15FE6D4EC4}"/>
              </a:ext>
            </a:extLst>
          </p:cNvPr>
          <p:cNvSpPr>
            <a:spLocks noGrp="1"/>
          </p:cNvSpPr>
          <p:nvPr>
            <p:ph type="ftr" idx="14"/>
          </p:nvPr>
        </p:nvSpPr>
        <p:spPr/>
        <p:txBody>
          <a:bodyPr/>
          <a:lstStyle/>
          <a:p>
            <a:r>
              <a:rPr lang="en-GB"/>
              <a:t>Nikola Serafimovski, pureLiFi</a:t>
            </a:r>
            <a:endParaRPr lang="en-GB" dirty="0"/>
          </a:p>
        </p:txBody>
      </p:sp>
      <p:sp>
        <p:nvSpPr>
          <p:cNvPr id="5" name="Slide Number Placeholder 4">
            <a:extLst>
              <a:ext uri="{FF2B5EF4-FFF2-40B4-BE49-F238E27FC236}">
                <a16:creationId xmlns:a16="http://schemas.microsoft.com/office/drawing/2014/main" id="{041132A0-0C0E-45C8-B96D-5B31FE3423F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6" name="Date Placeholder 5"/>
          <p:cNvSpPr>
            <a:spLocks noGrp="1"/>
          </p:cNvSpPr>
          <p:nvPr>
            <p:ph type="dt" idx="15"/>
          </p:nvPr>
        </p:nvSpPr>
        <p:spPr/>
        <p:txBody>
          <a:bodyPr/>
          <a:lstStyle/>
          <a:p>
            <a:r>
              <a:rPr lang="en-US"/>
              <a:t>July 2021</a:t>
            </a:r>
            <a:endParaRPr lang="en-GB" dirty="0"/>
          </a:p>
        </p:txBody>
      </p:sp>
      <p:sp>
        <p:nvSpPr>
          <p:cNvPr id="4" name="Footer Placeholder 3">
            <a:extLst>
              <a:ext uri="{FF2B5EF4-FFF2-40B4-BE49-F238E27FC236}">
                <a16:creationId xmlns:a16="http://schemas.microsoft.com/office/drawing/2014/main" id="{122ADCA2-37CC-4190-9E46-DD87D8FBB79E}"/>
              </a:ext>
            </a:extLst>
          </p:cNvPr>
          <p:cNvSpPr>
            <a:spLocks noGrp="1"/>
          </p:cNvSpPr>
          <p:nvPr>
            <p:ph type="ftr" idx="14"/>
          </p:nvPr>
        </p:nvSpPr>
        <p:spPr/>
        <p:txBody>
          <a:bodyPr/>
          <a:lstStyle/>
          <a:p>
            <a:r>
              <a:rPr lang="en-GB"/>
              <a:t>Nikola Serafimovski, pureLiFi</a:t>
            </a:r>
            <a:endParaRPr lang="en-GB" dirty="0"/>
          </a:p>
        </p:txBody>
      </p:sp>
      <p:sp>
        <p:nvSpPr>
          <p:cNvPr id="5" name="Slide Number Placeholder 4">
            <a:extLst>
              <a:ext uri="{FF2B5EF4-FFF2-40B4-BE49-F238E27FC236}">
                <a16:creationId xmlns:a16="http://schemas.microsoft.com/office/drawing/2014/main" id="{BA6B4B31-FF8D-4E99-8AD0-FBC8BE46191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July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
        <p:nvSpPr>
          <p:cNvPr id="2" name="Footer Placeholder 1">
            <a:extLst>
              <a:ext uri="{FF2B5EF4-FFF2-40B4-BE49-F238E27FC236}">
                <a16:creationId xmlns:a16="http://schemas.microsoft.com/office/drawing/2014/main" id="{55C576F7-3232-4EA5-BCE1-A36384B98426}"/>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80AF70F3-84B0-4EB6-88D1-AA20B7FF740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F31AA-8890-4E1E-B14E-70FAEF13C0F0}"/>
              </a:ext>
            </a:extLst>
          </p:cNvPr>
          <p:cNvSpPr>
            <a:spLocks noGrp="1"/>
          </p:cNvSpPr>
          <p:nvPr>
            <p:ph type="title"/>
          </p:nvPr>
        </p:nvSpPr>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B2F85776-3A45-483A-B90C-BE6317F9AB9B}"/>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7A88E8E2-EB87-4C1E-90F5-B7A77957121E}"/>
              </a:ext>
            </a:extLst>
          </p:cNvPr>
          <p:cNvSpPr/>
          <p:nvPr/>
        </p:nvSpPr>
        <p:spPr>
          <a:xfrm>
            <a:off x="1849968" y="1698595"/>
            <a:ext cx="8489949" cy="4687950"/>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32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32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72F3E233-944C-4DCB-9D17-F78595A9295A}"/>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Date Placeholder 2">
            <a:extLst>
              <a:ext uri="{FF2B5EF4-FFF2-40B4-BE49-F238E27FC236}">
                <a16:creationId xmlns:a16="http://schemas.microsoft.com/office/drawing/2014/main" id="{F47ADABF-60E5-4FA4-9C99-8FB3A85EF9B6}"/>
              </a:ext>
            </a:extLst>
          </p:cNvPr>
          <p:cNvSpPr>
            <a:spLocks noGrp="1"/>
          </p:cNvSpPr>
          <p:nvPr>
            <p:ph type="dt" idx="15"/>
          </p:nvPr>
        </p:nvSpPr>
        <p:spPr/>
        <p:txBody>
          <a:bodyPr/>
          <a:lstStyle/>
          <a:p>
            <a:r>
              <a:rPr lang="en-US"/>
              <a:t>July 2021</a:t>
            </a:r>
            <a:endParaRPr lang="en-GB" dirty="0"/>
          </a:p>
        </p:txBody>
      </p:sp>
      <p:sp>
        <p:nvSpPr>
          <p:cNvPr id="4" name="Footer Placeholder 3">
            <a:extLst>
              <a:ext uri="{FF2B5EF4-FFF2-40B4-BE49-F238E27FC236}">
                <a16:creationId xmlns:a16="http://schemas.microsoft.com/office/drawing/2014/main" id="{573DD269-9E2D-4DCD-B985-EBCACA4F3507}"/>
              </a:ext>
            </a:extLst>
          </p:cNvPr>
          <p:cNvSpPr>
            <a:spLocks noGrp="1"/>
          </p:cNvSpPr>
          <p:nvPr>
            <p:ph type="ftr" idx="14"/>
          </p:nvPr>
        </p:nvSpPr>
        <p:spPr/>
        <p:txBody>
          <a:bodyPr/>
          <a:lstStyle/>
          <a:p>
            <a:r>
              <a:rPr lang="en-GB"/>
              <a:t>Nikola Serafimovski, pureLiFi</a:t>
            </a:r>
            <a:endParaRPr lang="en-GB" dirty="0"/>
          </a:p>
        </p:txBody>
      </p:sp>
      <p:sp>
        <p:nvSpPr>
          <p:cNvPr id="7" name="Slide Number Placeholder 6">
            <a:extLst>
              <a:ext uri="{FF2B5EF4-FFF2-40B4-BE49-F238E27FC236}">
                <a16:creationId xmlns:a16="http://schemas.microsoft.com/office/drawing/2014/main" id="{FAFE12C4-9E09-4699-812D-B0358526E67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CCD4A-B859-42F0-9EDA-08C7ECE5DEE9}"/>
              </a:ext>
            </a:extLst>
          </p:cNvPr>
          <p:cNvSpPr>
            <a:spLocks noGrp="1"/>
          </p:cNvSpPr>
          <p:nvPr>
            <p:ph type="title"/>
          </p:nvPr>
        </p:nvSpPr>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0DCF19E3-C96B-49BF-BE85-D6A01054060D}"/>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BB5AF2DC-1259-45E2-B8BF-8C350324D0F3}"/>
              </a:ext>
            </a:extLst>
          </p:cNvPr>
          <p:cNvSpPr/>
          <p:nvPr/>
        </p:nvSpPr>
        <p:spPr>
          <a:xfrm>
            <a:off x="914401" y="1960443"/>
            <a:ext cx="10361084" cy="3702873"/>
          </a:xfrm>
          <a:prstGeom prst="rect">
            <a:avLst/>
          </a:prstGeom>
        </p:spPr>
        <p:txBody>
          <a:bodyPr wrap="square">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99F8403-8453-4A42-8EF3-6679D0D45BC9}"/>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Date Placeholder 2">
            <a:extLst>
              <a:ext uri="{FF2B5EF4-FFF2-40B4-BE49-F238E27FC236}">
                <a16:creationId xmlns:a16="http://schemas.microsoft.com/office/drawing/2014/main" id="{521D4F91-2385-4CDE-A7CD-F87F610AFB25}"/>
              </a:ext>
            </a:extLst>
          </p:cNvPr>
          <p:cNvSpPr>
            <a:spLocks noGrp="1"/>
          </p:cNvSpPr>
          <p:nvPr>
            <p:ph type="dt" idx="15"/>
          </p:nvPr>
        </p:nvSpPr>
        <p:spPr/>
        <p:txBody>
          <a:bodyPr/>
          <a:lstStyle/>
          <a:p>
            <a:r>
              <a:rPr lang="en-US"/>
              <a:t>July 2021</a:t>
            </a:r>
            <a:endParaRPr lang="en-GB" dirty="0"/>
          </a:p>
        </p:txBody>
      </p:sp>
      <p:sp>
        <p:nvSpPr>
          <p:cNvPr id="4" name="Footer Placeholder 3">
            <a:extLst>
              <a:ext uri="{FF2B5EF4-FFF2-40B4-BE49-F238E27FC236}">
                <a16:creationId xmlns:a16="http://schemas.microsoft.com/office/drawing/2014/main" id="{032F3B8D-3BA0-4E8E-B52C-B73666806A33}"/>
              </a:ext>
            </a:extLst>
          </p:cNvPr>
          <p:cNvSpPr>
            <a:spLocks noGrp="1"/>
          </p:cNvSpPr>
          <p:nvPr>
            <p:ph type="ftr" idx="14"/>
          </p:nvPr>
        </p:nvSpPr>
        <p:spPr/>
        <p:txBody>
          <a:bodyPr/>
          <a:lstStyle/>
          <a:p>
            <a:r>
              <a:rPr lang="en-GB"/>
              <a:t>Nikola Serafimovski, pureLiFi</a:t>
            </a:r>
            <a:endParaRPr lang="en-GB" dirty="0"/>
          </a:p>
        </p:txBody>
      </p:sp>
      <p:sp>
        <p:nvSpPr>
          <p:cNvPr id="7" name="Slide Number Placeholder 6">
            <a:extLst>
              <a:ext uri="{FF2B5EF4-FFF2-40B4-BE49-F238E27FC236}">
                <a16:creationId xmlns:a16="http://schemas.microsoft.com/office/drawing/2014/main" id="{204307ED-33B6-4E7A-91C9-40BE88872C3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13CA4-A395-4415-8208-39E9EA372524}"/>
              </a:ext>
            </a:extLst>
          </p:cNvPr>
          <p:cNvSpPr>
            <a:spLocks noGrp="1"/>
          </p:cNvSpPr>
          <p:nvPr>
            <p:ph type="title"/>
          </p:nvPr>
        </p:nvSpPr>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4D5A06EE-C6D7-4D7D-B787-50C75409075D}"/>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60BD420F-0439-4D78-9C82-EE7133B03F03}"/>
              </a:ext>
            </a:extLst>
          </p:cNvPr>
          <p:cNvSpPr/>
          <p:nvPr/>
        </p:nvSpPr>
        <p:spPr>
          <a:xfrm>
            <a:off x="914401" y="1643221"/>
            <a:ext cx="10361084" cy="4728923"/>
          </a:xfrm>
          <a:prstGeom prst="rect">
            <a:avLst/>
          </a:prstGeom>
        </p:spPr>
        <p:txBody>
          <a:bodyPr wrap="square">
            <a:spAutoFit/>
          </a:bodyPr>
          <a:lstStyle/>
          <a:p>
            <a:pPr marL="479988" eaLnBrk="1" hangingPunct="1">
              <a:lnSpc>
                <a:spcPct val="90000"/>
              </a:lnSpc>
              <a:spcBef>
                <a:spcPts val="800"/>
              </a:spcBef>
              <a:defRPr/>
            </a:pPr>
            <a:r>
              <a:rPr lang="en-US" altLang="en-US" sz="2133" b="1" dirty="0">
                <a:solidFill>
                  <a:schemeClr val="tx1"/>
                </a:solidFill>
                <a:latin typeface="+mn-lt"/>
                <a:cs typeface="Calibri" panose="020F0502020204030204" pitchFamily="34" charset="0"/>
              </a:rPr>
              <a:t>The patent policy and the procedures used to execute that policy are documented in the:</a:t>
            </a:r>
          </a:p>
          <a:p>
            <a:pPr marL="1315167" lvl="3" indent="-230394" eaLnBrk="1" hangingPunct="1">
              <a:lnSpc>
                <a:spcPct val="90000"/>
              </a:lnSpc>
              <a:spcBef>
                <a:spcPts val="800"/>
              </a:spcBef>
              <a:buClr>
                <a:srgbClr val="4AC9E3"/>
              </a:buClr>
              <a:buSzPct val="150000"/>
              <a:buFont typeface="Arial" panose="020B0604020202020204" pitchFamily="34" charset="0"/>
              <a:buChar char="•"/>
              <a:defRPr/>
            </a:pPr>
            <a:r>
              <a:rPr lang="en-US" altLang="en-US" sz="2133" b="1" i="1" dirty="0">
                <a:solidFill>
                  <a:schemeClr val="tx1"/>
                </a:solidFill>
                <a:latin typeface="+mn-lt"/>
                <a:cs typeface="Calibri" panose="020F0502020204030204" pitchFamily="34" charset="0"/>
              </a:rPr>
              <a:t>IEEE SA Standards Board Bylaws</a:t>
            </a:r>
            <a:r>
              <a:rPr lang="en-US" altLang="en-US" sz="2133" b="1" dirty="0">
                <a:solidFill>
                  <a:schemeClr val="tx1"/>
                </a:solidFill>
                <a:latin typeface="+mn-lt"/>
                <a:cs typeface="Calibri" panose="020F0502020204030204" pitchFamily="34" charset="0"/>
              </a:rPr>
              <a:t> </a:t>
            </a:r>
            <a:r>
              <a:rPr lang="en-US" altLang="en-US" sz="1600" b="1" dirty="0">
                <a:solidFill>
                  <a:schemeClr val="tx1"/>
                </a:solidFill>
                <a:latin typeface="+mn-lt"/>
                <a:cs typeface="Calibri" panose="020F0502020204030204" pitchFamily="34" charset="0"/>
              </a:rPr>
              <a:t>(http://standards.ieee.org/develop/policies/bylaws/sect6-7.html#6) </a:t>
            </a:r>
          </a:p>
          <a:p>
            <a:pPr marL="1315167" lvl="3" indent="-230394" eaLnBrk="1" hangingPunct="1">
              <a:lnSpc>
                <a:spcPct val="90000"/>
              </a:lnSpc>
              <a:spcBef>
                <a:spcPts val="800"/>
              </a:spcBef>
              <a:buClr>
                <a:srgbClr val="4AC9E3"/>
              </a:buClr>
              <a:buSzPct val="150000"/>
              <a:buFont typeface="Arial" panose="020B0604020202020204" pitchFamily="34" charset="0"/>
              <a:buChar char="•"/>
              <a:defRPr/>
            </a:pPr>
            <a:r>
              <a:rPr lang="en-US" altLang="en-US" sz="2133" b="1" i="1" dirty="0">
                <a:solidFill>
                  <a:schemeClr val="tx1"/>
                </a:solidFill>
                <a:latin typeface="+mn-lt"/>
                <a:cs typeface="Calibri" panose="020F0502020204030204" pitchFamily="34" charset="0"/>
              </a:rPr>
              <a:t>IEEE SA Standards Board Operations Manual</a:t>
            </a:r>
            <a:r>
              <a:rPr lang="en-US" altLang="en-US" sz="2133" b="1" dirty="0">
                <a:solidFill>
                  <a:schemeClr val="tx1"/>
                </a:solidFill>
                <a:latin typeface="+mn-lt"/>
                <a:cs typeface="Calibri" panose="020F0502020204030204" pitchFamily="34" charset="0"/>
              </a:rPr>
              <a:t> </a:t>
            </a:r>
            <a:r>
              <a:rPr lang="en-US" altLang="en-US" sz="1600" b="1" dirty="0">
                <a:solidFill>
                  <a:schemeClr val="tx1"/>
                </a:solidFill>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solidFill>
                <a:schemeClr val="tx1"/>
              </a:solidFill>
              <a:latin typeface="+mn-lt"/>
            </a:endParaRPr>
          </a:p>
          <a:p>
            <a:pPr marL="479988" lvl="1" indent="0" eaLnBrk="1" hangingPunct="1">
              <a:lnSpc>
                <a:spcPct val="90000"/>
              </a:lnSpc>
              <a:defRPr/>
            </a:pPr>
            <a:r>
              <a:rPr lang="en-US" altLang="en-US" sz="2133" b="1" dirty="0">
                <a:solidFill>
                  <a:schemeClr val="tx1"/>
                </a:solidFill>
                <a:latin typeface="+mn-lt"/>
                <a:cs typeface="Calibri" panose="020F0502020204030204" pitchFamily="34" charset="0"/>
              </a:rPr>
              <a:t>Material about the patent policy is available at </a:t>
            </a:r>
            <a:r>
              <a:rPr lang="en-US" altLang="en-US" sz="2133" b="1" i="1" dirty="0">
                <a:solidFill>
                  <a:schemeClr val="tx1"/>
                </a:solidFill>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solidFill>
                <a:schemeClr val="tx1"/>
              </a:solidFill>
              <a:latin typeface="+mn-lt"/>
              <a:cs typeface="Calibri" panose="020F0502020204030204" pitchFamily="34" charset="0"/>
            </a:endParaRPr>
          </a:p>
          <a:p>
            <a:pPr lvl="1" eaLnBrk="1" hangingPunct="1">
              <a:lnSpc>
                <a:spcPct val="90000"/>
              </a:lnSpc>
              <a:defRPr/>
            </a:pPr>
            <a:endParaRPr lang="en-US" altLang="en-US" sz="2133" b="1" dirty="0">
              <a:solidFill>
                <a:schemeClr val="tx1"/>
              </a:solidFill>
              <a:latin typeface="+mn-lt"/>
              <a:cs typeface="Calibri" panose="020F0502020204030204" pitchFamily="34" charset="0"/>
            </a:endParaRPr>
          </a:p>
          <a:p>
            <a:pPr marL="479988" algn="ctr" eaLnBrk="1" hangingPunct="1">
              <a:lnSpc>
                <a:spcPct val="90000"/>
              </a:lnSpc>
              <a:defRPr/>
            </a:pPr>
            <a:r>
              <a:rPr lang="en-US" altLang="en-US" sz="3200" b="1" dirty="0">
                <a:solidFill>
                  <a:schemeClr val="tx1"/>
                </a:solidFill>
                <a:latin typeface="+mn-lt"/>
                <a:cs typeface="Calibri" panose="020F0502020204030204" pitchFamily="34" charset="0"/>
              </a:rPr>
              <a:t>If you have questions, contact the IEEE SA Standards Board Patent Committee Administrator at patcom@ieee.org</a:t>
            </a:r>
          </a:p>
        </p:txBody>
      </p:sp>
      <p:sp>
        <p:nvSpPr>
          <p:cNvPr id="6" name="TextBox 5">
            <a:extLst>
              <a:ext uri="{FF2B5EF4-FFF2-40B4-BE49-F238E27FC236}">
                <a16:creationId xmlns:a16="http://schemas.microsoft.com/office/drawing/2014/main" id="{5D0DB585-3B92-447A-AB61-E966F07EC39F}"/>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Date Placeholder 2">
            <a:extLst>
              <a:ext uri="{FF2B5EF4-FFF2-40B4-BE49-F238E27FC236}">
                <a16:creationId xmlns:a16="http://schemas.microsoft.com/office/drawing/2014/main" id="{D261A3B4-ADE4-4672-868B-C9D2802502AD}"/>
              </a:ext>
            </a:extLst>
          </p:cNvPr>
          <p:cNvSpPr>
            <a:spLocks noGrp="1"/>
          </p:cNvSpPr>
          <p:nvPr>
            <p:ph type="dt" idx="15"/>
          </p:nvPr>
        </p:nvSpPr>
        <p:spPr/>
        <p:txBody>
          <a:bodyPr/>
          <a:lstStyle/>
          <a:p>
            <a:r>
              <a:rPr lang="en-US"/>
              <a:t>July 2021</a:t>
            </a:r>
            <a:endParaRPr lang="en-GB" dirty="0"/>
          </a:p>
        </p:txBody>
      </p:sp>
      <p:sp>
        <p:nvSpPr>
          <p:cNvPr id="4" name="Footer Placeholder 3">
            <a:extLst>
              <a:ext uri="{FF2B5EF4-FFF2-40B4-BE49-F238E27FC236}">
                <a16:creationId xmlns:a16="http://schemas.microsoft.com/office/drawing/2014/main" id="{D65435C0-34E4-4C68-8B7D-74CF93208354}"/>
              </a:ext>
            </a:extLst>
          </p:cNvPr>
          <p:cNvSpPr>
            <a:spLocks noGrp="1"/>
          </p:cNvSpPr>
          <p:nvPr>
            <p:ph type="ftr" idx="14"/>
          </p:nvPr>
        </p:nvSpPr>
        <p:spPr/>
        <p:txBody>
          <a:bodyPr/>
          <a:lstStyle/>
          <a:p>
            <a:r>
              <a:rPr lang="en-GB"/>
              <a:t>Nikola Serafimovski, pureLiFi</a:t>
            </a:r>
            <a:endParaRPr lang="en-GB" dirty="0"/>
          </a:p>
        </p:txBody>
      </p:sp>
      <p:sp>
        <p:nvSpPr>
          <p:cNvPr id="7" name="Slide Number Placeholder 6">
            <a:extLst>
              <a:ext uri="{FF2B5EF4-FFF2-40B4-BE49-F238E27FC236}">
                <a16:creationId xmlns:a16="http://schemas.microsoft.com/office/drawing/2014/main" id="{B7330BC9-4BA0-4395-BB2D-70BCBA4635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E0434-251A-417D-956B-5BD4FA668492}"/>
              </a:ext>
            </a:extLst>
          </p:cNvPr>
          <p:cNvSpPr>
            <a:spLocks noGrp="1"/>
          </p:cNvSpPr>
          <p:nvPr>
            <p:ph type="title"/>
          </p:nvPr>
        </p:nvSpPr>
        <p:spPr/>
        <p:txBody>
          <a:bodyPr>
            <a:noAutofit/>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81AF4D54-A671-45A7-AAFB-F4FD5CE44B73}"/>
              </a:ext>
            </a:extLst>
          </p:cNvPr>
          <p:cNvSpPr>
            <a:spLocks noGrp="1" noChangeArrowheads="1"/>
          </p:cNvSpPr>
          <p:nvPr>
            <p:ph idx="1"/>
          </p:nvPr>
        </p:nvSpPr>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BCDDA33-4A26-42FA-95F1-43161FC6331C}"/>
              </a:ext>
            </a:extLst>
          </p:cNvPr>
          <p:cNvSpPr>
            <a:spLocks noChangeArrowheads="1"/>
          </p:cNvSpPr>
          <p:nvPr/>
        </p:nvSpPr>
        <p:spPr bwMode="auto">
          <a:xfrm>
            <a:off x="914401" y="1640067"/>
            <a:ext cx="10361084" cy="4303037"/>
          </a:xfrm>
          <a:prstGeom prst="rect">
            <a:avLst/>
          </a:prstGeom>
          <a:noFill/>
          <a:ln>
            <a:noFill/>
          </a:ln>
        </p:spPr>
        <p:txBody>
          <a:bodyPr wrap="square">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20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0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1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100" b="1" dirty="0">
                <a:solidFill>
                  <a:schemeClr val="tx1"/>
                </a:solidFill>
                <a:latin typeface="Calibri" panose="020F0502020204030204" pitchFamily="34" charset="0"/>
                <a:cs typeface="Calibri" panose="020F0502020204030204" pitchFamily="34" charset="0"/>
              </a:rPr>
              <a:t>For more details, see </a:t>
            </a:r>
            <a:r>
              <a:rPr lang="en-US" altLang="en-US" sz="11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100" b="1" dirty="0">
                <a:solidFill>
                  <a:schemeClr val="tx1"/>
                </a:solidFill>
                <a:latin typeface="Calibri" panose="020F0502020204030204" pitchFamily="34" charset="0"/>
                <a:cs typeface="Calibri" panose="020F0502020204030204" pitchFamily="34" charset="0"/>
              </a:rPr>
              <a:t>, clause 5.3.10 and </a:t>
            </a:r>
            <a:br>
              <a:rPr lang="en-US" altLang="en-US" sz="1100" b="1" dirty="0">
                <a:solidFill>
                  <a:schemeClr val="tx1"/>
                </a:solidFill>
                <a:latin typeface="Calibri" panose="020F0502020204030204" pitchFamily="34" charset="0"/>
                <a:cs typeface="Calibri" panose="020F0502020204030204" pitchFamily="34" charset="0"/>
              </a:rPr>
            </a:br>
            <a:r>
              <a:rPr lang="en-US" altLang="en-US" sz="11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1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6" name="TextBox 5">
            <a:extLst>
              <a:ext uri="{FF2B5EF4-FFF2-40B4-BE49-F238E27FC236}">
                <a16:creationId xmlns:a16="http://schemas.microsoft.com/office/drawing/2014/main" id="{F2A2174C-AF58-4CDF-8CA5-D342E4669EA9}"/>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Date Placeholder 2">
            <a:extLst>
              <a:ext uri="{FF2B5EF4-FFF2-40B4-BE49-F238E27FC236}">
                <a16:creationId xmlns:a16="http://schemas.microsoft.com/office/drawing/2014/main" id="{47F741C1-5CC9-4EBF-93A2-890CBDC0C36B}"/>
              </a:ext>
            </a:extLst>
          </p:cNvPr>
          <p:cNvSpPr>
            <a:spLocks noGrp="1"/>
          </p:cNvSpPr>
          <p:nvPr>
            <p:ph type="dt" idx="15"/>
          </p:nvPr>
        </p:nvSpPr>
        <p:spPr/>
        <p:txBody>
          <a:bodyPr/>
          <a:lstStyle/>
          <a:p>
            <a:r>
              <a:rPr lang="en-US"/>
              <a:t>July 2021</a:t>
            </a:r>
            <a:endParaRPr lang="en-GB" dirty="0"/>
          </a:p>
        </p:txBody>
      </p:sp>
      <p:sp>
        <p:nvSpPr>
          <p:cNvPr id="4" name="Footer Placeholder 3">
            <a:extLst>
              <a:ext uri="{FF2B5EF4-FFF2-40B4-BE49-F238E27FC236}">
                <a16:creationId xmlns:a16="http://schemas.microsoft.com/office/drawing/2014/main" id="{AF8B4CAA-22C8-41BC-820E-1C408B047A98}"/>
              </a:ext>
            </a:extLst>
          </p:cNvPr>
          <p:cNvSpPr>
            <a:spLocks noGrp="1"/>
          </p:cNvSpPr>
          <p:nvPr>
            <p:ph type="ftr" idx="14"/>
          </p:nvPr>
        </p:nvSpPr>
        <p:spPr/>
        <p:txBody>
          <a:bodyPr/>
          <a:lstStyle/>
          <a:p>
            <a:r>
              <a:rPr lang="en-GB"/>
              <a:t>Nikola Serafimovski, pureLiFi</a:t>
            </a:r>
            <a:endParaRPr lang="en-GB" dirty="0"/>
          </a:p>
        </p:txBody>
      </p:sp>
      <p:sp>
        <p:nvSpPr>
          <p:cNvPr id="5" name="Slide Number Placeholder 4">
            <a:extLst>
              <a:ext uri="{FF2B5EF4-FFF2-40B4-BE49-F238E27FC236}">
                <a16:creationId xmlns:a16="http://schemas.microsoft.com/office/drawing/2014/main" id="{95198869-7639-492B-B3BB-BD776194209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4" name="Date Placeholder 3"/>
          <p:cNvSpPr>
            <a:spLocks noGrp="1"/>
          </p:cNvSpPr>
          <p:nvPr>
            <p:ph type="dt" idx="15"/>
          </p:nvPr>
        </p:nvSpPr>
        <p:spPr/>
        <p:txBody>
          <a:bodyPr/>
          <a:lstStyle/>
          <a:p>
            <a:r>
              <a:rPr lang="en-US"/>
              <a:t>July 2021</a:t>
            </a:r>
            <a:endParaRPr lang="en-GB"/>
          </a:p>
        </p:txBody>
      </p:sp>
      <p:sp>
        <p:nvSpPr>
          <p:cNvPr id="5" name="Footer Placeholder 4">
            <a:extLst>
              <a:ext uri="{FF2B5EF4-FFF2-40B4-BE49-F238E27FC236}">
                <a16:creationId xmlns:a16="http://schemas.microsoft.com/office/drawing/2014/main" id="{74A6368B-4D81-4DA8-BEA5-E1521B31FB34}"/>
              </a:ext>
            </a:extLst>
          </p:cNvPr>
          <p:cNvSpPr>
            <a:spLocks noGrp="1"/>
          </p:cNvSpPr>
          <p:nvPr>
            <p:ph type="ftr" idx="14"/>
          </p:nvPr>
        </p:nvSpPr>
        <p:spPr/>
        <p:txBody>
          <a:bodyPr/>
          <a:lstStyle/>
          <a:p>
            <a:r>
              <a:rPr lang="en-GB"/>
              <a:t>Nikola Serafimovski, pureLiFi</a:t>
            </a:r>
            <a:endParaRPr lang="en-GB" dirty="0"/>
          </a:p>
        </p:txBody>
      </p:sp>
      <p:sp>
        <p:nvSpPr>
          <p:cNvPr id="6" name="Slide Number Placeholder 5">
            <a:extLst>
              <a:ext uri="{FF2B5EF4-FFF2-40B4-BE49-F238E27FC236}">
                <a16:creationId xmlns:a16="http://schemas.microsoft.com/office/drawing/2014/main" id="{C639A1FE-5103-4E88-8949-9D230779AF7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2180</Words>
  <Application>Microsoft Office PowerPoint</Application>
  <PresentationFormat>Widescreen</PresentationFormat>
  <Paragraphs>288</Paragraphs>
  <Slides>22</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vt:lpstr>
      <vt:lpstr>Calibri</vt:lpstr>
      <vt:lpstr>Lucida Grande</vt:lpstr>
      <vt:lpstr>Monotype Sorts</vt:lpstr>
      <vt:lpstr>Montserrat</vt:lpstr>
      <vt:lpstr>Symbol</vt:lpstr>
      <vt:lpstr>Times New Roman</vt:lpstr>
      <vt:lpstr>Office Theme</vt:lpstr>
      <vt:lpstr>Document</vt:lpstr>
      <vt:lpstr>Light Communications Task Group (TGbb)  July 2021 Teleconference Agenda</vt:lpstr>
      <vt:lpstr>Abstract</vt:lpstr>
      <vt:lpstr>Registration for the July 802 electronic plenary session</vt:lpstr>
      <vt:lpstr>PowerPoint Presentation</vt:lpstr>
      <vt:lpstr>Participants have a duty to inform the ieee</vt:lpstr>
      <vt:lpstr>Ways to inform ieee</vt:lpstr>
      <vt:lpstr>Patent-related information</vt:lpstr>
      <vt:lpstr>Other Guidelines for IEEE Working Group Meetings</vt:lpstr>
      <vt:lpstr>Participation in IEEE 802 Meetings</vt:lpstr>
      <vt:lpstr>IEEE SA Copyright Policy</vt:lpstr>
      <vt:lpstr>IEEE SA Copyright Policy</vt:lpstr>
      <vt:lpstr>Logistics (1)</vt:lpstr>
      <vt:lpstr>Logistics (2)</vt:lpstr>
      <vt:lpstr>Agenda items for the teleconference</vt:lpstr>
      <vt:lpstr>Motion</vt:lpstr>
      <vt:lpstr>Motion</vt:lpstr>
      <vt:lpstr>Motion to approve the minutes from the May 2021 meeting</vt:lpstr>
      <vt:lpstr>Motion to approve the minutes between the May 2021 and July 2021 meeting</vt:lpstr>
      <vt:lpstr>Motion</vt:lpstr>
      <vt:lpstr>Motion</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129</cp:revision>
  <cp:lastPrinted>1601-01-01T00:00:00Z</cp:lastPrinted>
  <dcterms:created xsi:type="dcterms:W3CDTF">2019-08-08T09:50:31Z</dcterms:created>
  <dcterms:modified xsi:type="dcterms:W3CDTF">2021-07-14T14:45:21Z</dcterms:modified>
</cp:coreProperties>
</file>