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 id="286" r:id="rId16"/>
    <p:sldId id="264"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57" d="100"/>
          <a:sy n="57" d="100"/>
        </p:scale>
        <p:origin x="221"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802.11-21/0947r0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July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2021-6-7</a:t>
            </a:r>
          </a:p>
        </p:txBody>
      </p:sp>
      <p:sp>
        <p:nvSpPr>
          <p:cNvPr id="6" name="Date Placeholder 3"/>
          <p:cNvSpPr>
            <a:spLocks noGrp="1"/>
          </p:cNvSpPr>
          <p:nvPr>
            <p:ph type="dt" idx="10"/>
          </p:nvPr>
        </p:nvSpPr>
        <p:spPr/>
        <p:txBody>
          <a:bodyPr/>
          <a:lstStyle/>
          <a:p>
            <a:r>
              <a:rPr lang="en-US"/>
              <a:t>April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Comments on Draft 0.5</a:t>
            </a:r>
          </a:p>
          <a:p>
            <a:pPr marL="1200150" lvl="2" indent="-342900">
              <a:buFont typeface="Arial" panose="020B0604020202020204" pitchFamily="34" charset="0"/>
              <a:buChar char="•"/>
            </a:pPr>
            <a:r>
              <a:rPr lang="en-GB" altLang="en-US" sz="1200" dirty="0"/>
              <a:t>Doc. 11-21/0724r2</a:t>
            </a:r>
          </a:p>
          <a:p>
            <a:pPr marL="800100" lvl="1" indent="-342900">
              <a:buFont typeface="Arial" panose="020B0604020202020204" pitchFamily="34" charset="0"/>
              <a:buChar char="•"/>
            </a:pPr>
            <a:endParaRPr lang="en-GB" altLang="en-US" sz="1400" dirty="0"/>
          </a:p>
          <a:p>
            <a:pPr lvl="1"/>
            <a:r>
              <a:rPr lang="en-GB" altLang="en-US" sz="1400" u="sng" dirty="0"/>
              <a:t>MAC contributions </a:t>
            </a:r>
          </a:p>
          <a:p>
            <a:pPr marL="800100" lvl="1" indent="-342900">
              <a:buFont typeface="Arial" panose="020B0604020202020204" pitchFamily="34" charset="0"/>
              <a:buChar char="•"/>
            </a:pPr>
            <a:r>
              <a:rPr lang="en-GB" altLang="en-US" sz="1400" dirty="0"/>
              <a:t>Update on LC Optimized MAC </a:t>
            </a:r>
          </a:p>
          <a:p>
            <a:pPr marL="457200" lvl="1" indent="0"/>
            <a:endParaRPr lang="en-GB" altLang="en-US" sz="1400" dirty="0"/>
          </a:p>
          <a:p>
            <a:pPr marL="457200" lvl="1" indent="0"/>
            <a:r>
              <a:rPr lang="en-GB" altLang="en-US" sz="1400" u="sng" dirty="0"/>
              <a:t>HE Mode PHY</a:t>
            </a:r>
          </a:p>
          <a:p>
            <a:pPr marL="457200" lvl="1" indent="0"/>
            <a:endParaRPr lang="en-GB" altLang="en-US" sz="1400" dirty="0"/>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buFont typeface="Arial" panose="020B0604020202020204" pitchFamily="34" charset="0"/>
              <a:buChar char="•"/>
            </a:pPr>
            <a:r>
              <a:rPr lang="en-GB" altLang="en-US" sz="1400" dirty="0"/>
              <a:t>Motions to include new text into Draft 0.6 from the week</a:t>
            </a:r>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April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May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Mar. 2021 plenary meeting, specifically: </a:t>
            </a:r>
          </a:p>
          <a:p>
            <a:r>
              <a:rPr lang="en-GB" altLang="en-US" dirty="0"/>
              <a:t>	doc. 11-21/0847r0</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April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May 2021 and July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between the May 2021 and the July 2021 meeting, specifically: </a:t>
            </a:r>
          </a:p>
          <a:p>
            <a:r>
              <a:rPr lang="en-GB" altLang="en-US" dirty="0"/>
              <a:t>	doc. 11-21/913r0</a:t>
            </a:r>
          </a:p>
          <a:p>
            <a:endParaRPr lang="en-GB" altLang="en-US"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July 2021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1742</Words>
  <Application>Microsoft Office PowerPoint</Application>
  <PresentationFormat>Widescreen</PresentationFormat>
  <Paragraphs>226</Paragraphs>
  <Slides>16</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Arial</vt:lpstr>
      <vt:lpstr>Calibri</vt:lpstr>
      <vt:lpstr>Monotype Sorts</vt:lpstr>
      <vt:lpstr>Times New Roman</vt:lpstr>
      <vt:lpstr>Office Theme</vt:lpstr>
      <vt:lpstr>Document</vt:lpstr>
      <vt:lpstr>Light Communications Task Group (TGbb)  July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Motion to approve the minutes from the May 2021 meeting</vt:lpstr>
      <vt:lpstr>Motion to approve the minutes between the May 2021 and July 2021 meeting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104</cp:revision>
  <cp:lastPrinted>1601-01-01T00:00:00Z</cp:lastPrinted>
  <dcterms:created xsi:type="dcterms:W3CDTF">2019-08-08T09:50:31Z</dcterms:created>
  <dcterms:modified xsi:type="dcterms:W3CDTF">2021-06-07T14:27:44Z</dcterms:modified>
</cp:coreProperties>
</file>