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62" r:id="rId4"/>
    <p:sldId id="265" r:id="rId5"/>
    <p:sldId id="266" r:id="rId6"/>
    <p:sldId id="267" r:id="rId7"/>
    <p:sldId id="268" r:id="rId8"/>
    <p:sldId id="269" r:id="rId9"/>
    <p:sldId id="275" r:id="rId10"/>
    <p:sldId id="277" r:id="rId11"/>
    <p:sldId id="270" r:id="rId12"/>
    <p:sldId id="271" r:id="rId13"/>
    <p:sldId id="273" r:id="rId14"/>
    <p:sldId id="278" r:id="rId15"/>
    <p:sldId id="286" r:id="rId16"/>
    <p:sldId id="26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57" d="100"/>
          <a:sy n="57" d="100"/>
        </p:scale>
        <p:origin x="221" y="4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April 2021</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April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April 2021</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April 2021</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April 2021</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June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802.11-21/0947r0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July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2021-6-7</a:t>
            </a:r>
          </a:p>
        </p:txBody>
      </p:sp>
      <p:sp>
        <p:nvSpPr>
          <p:cNvPr id="6" name="Date Placeholder 3"/>
          <p:cNvSpPr>
            <a:spLocks noGrp="1"/>
          </p:cNvSpPr>
          <p:nvPr>
            <p:ph type="dt" idx="10"/>
          </p:nvPr>
        </p:nvSpPr>
        <p:spPr/>
        <p:txBody>
          <a:bodyPr/>
          <a:lstStyle/>
          <a:p>
            <a:r>
              <a:rPr lang="en-US"/>
              <a:t>April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name="Document" r:id="rId3" imgW="10440870" imgH="2539535" progId="Word.Document.8">
                  <p:embed/>
                </p:oleObj>
              </mc:Choice>
              <mc:Fallback>
                <p:oleObj name="Document" r:id="rId3" imgW="10440870" imgH="2539535" progId="Word.Document.8">
                  <p:embed/>
                  <p:pic>
                    <p:nvPicPr>
                      <p:cNvPr id="0" name="Picture 3"/>
                      <p:cNvPicPr>
                        <a:picLocks noChangeAspect="1" noChangeArrowheads="1"/>
                      </p:cNvPicPr>
                      <p:nvPr/>
                    </p:nvPicPr>
                    <p:blipFill>
                      <a:blip r:embed="rId4"/>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400" dirty="0"/>
              <a:t>Agenda Agreement </a:t>
            </a:r>
          </a:p>
          <a:p>
            <a:r>
              <a:rPr lang="en-GB" altLang="en-US" sz="1400" dirty="0"/>
              <a:t>Submissions to be discussed</a:t>
            </a:r>
          </a:p>
          <a:p>
            <a:pPr lvl="1"/>
            <a:r>
              <a:rPr lang="en-GB" altLang="en-US" sz="1400" u="sng" dirty="0"/>
              <a:t>General</a:t>
            </a:r>
            <a:r>
              <a:rPr lang="en-GB" altLang="en-US" sz="1400" dirty="0"/>
              <a:t> </a:t>
            </a:r>
          </a:p>
          <a:p>
            <a:pPr marL="800100" lvl="1" indent="-342900">
              <a:buFont typeface="Arial" panose="020B0604020202020204" pitchFamily="34" charset="0"/>
              <a:buChar char="•"/>
            </a:pPr>
            <a:r>
              <a:rPr lang="en-GB" altLang="en-US" sz="1400" dirty="0"/>
              <a:t>Comments on Draft 0.5</a:t>
            </a:r>
          </a:p>
          <a:p>
            <a:pPr marL="1200150" lvl="2" indent="-342900">
              <a:buFont typeface="Arial" panose="020B0604020202020204" pitchFamily="34" charset="0"/>
              <a:buChar char="•"/>
            </a:pPr>
            <a:r>
              <a:rPr lang="en-GB" altLang="en-US" sz="1200" dirty="0"/>
              <a:t>Doc. 11-21/0724r2</a:t>
            </a:r>
          </a:p>
          <a:p>
            <a:pPr marL="800100" lvl="1" indent="-342900">
              <a:buFont typeface="Arial" panose="020B0604020202020204" pitchFamily="34" charset="0"/>
              <a:buChar char="•"/>
            </a:pPr>
            <a:endParaRPr lang="en-GB" altLang="en-US" sz="1400" dirty="0"/>
          </a:p>
          <a:p>
            <a:pPr lvl="1"/>
            <a:r>
              <a:rPr lang="en-GB" altLang="en-US" sz="1400" u="sng" dirty="0"/>
              <a:t>MAC contributions </a:t>
            </a:r>
          </a:p>
          <a:p>
            <a:pPr marL="800100" lvl="1" indent="-342900">
              <a:buFont typeface="Arial" panose="020B0604020202020204" pitchFamily="34" charset="0"/>
              <a:buChar char="•"/>
            </a:pPr>
            <a:r>
              <a:rPr lang="en-GB" altLang="en-US" sz="1400" dirty="0"/>
              <a:t>Update on LC Optimized MAC </a:t>
            </a:r>
          </a:p>
          <a:p>
            <a:pPr marL="457200" lvl="1" indent="0"/>
            <a:endParaRPr lang="en-GB" altLang="en-US" sz="1400" dirty="0"/>
          </a:p>
          <a:p>
            <a:pPr marL="457200" lvl="1" indent="0"/>
            <a:r>
              <a:rPr lang="en-GB" altLang="en-US" sz="1400" u="sng" dirty="0"/>
              <a:t>HE Mode PHY</a:t>
            </a:r>
          </a:p>
          <a:p>
            <a:pPr marL="457200" lvl="1" indent="0"/>
            <a:endParaRPr lang="en-GB" altLang="en-US" sz="1400" dirty="0"/>
          </a:p>
          <a:p>
            <a:pPr marL="457200" lvl="1" indent="0"/>
            <a:r>
              <a:rPr lang="en-GB" altLang="en-US" sz="1400" u="sng" dirty="0"/>
              <a:t>MOTIONS</a:t>
            </a:r>
          </a:p>
          <a:p>
            <a:pPr lvl="1">
              <a:buFont typeface="Arial" panose="020B0604020202020204" pitchFamily="34" charset="0"/>
              <a:buChar char="•"/>
            </a:pPr>
            <a:r>
              <a:rPr lang="en-GB" altLang="en-US" sz="1400" dirty="0"/>
              <a:t>Approval of meeting minutes </a:t>
            </a:r>
          </a:p>
          <a:p>
            <a:pPr lvl="1">
              <a:buFont typeface="Arial" panose="020B0604020202020204" pitchFamily="34" charset="0"/>
              <a:buChar char="•"/>
            </a:pPr>
            <a:r>
              <a:rPr lang="en-GB" altLang="en-US" sz="1400" dirty="0"/>
              <a:t>Motions to include new text into Draft 0.6 from the week</a:t>
            </a:r>
          </a:p>
          <a:p>
            <a:pPr marL="457200" lvl="1" indent="0"/>
            <a:endParaRPr lang="en-GB" altLang="en-US" sz="1400" dirty="0"/>
          </a:p>
          <a:p>
            <a:pPr marL="457200" lvl="1" indent="0"/>
            <a:r>
              <a:rPr lang="en-GB" altLang="en-US" sz="1400" dirty="0"/>
              <a:t>AOB</a:t>
            </a:r>
          </a:p>
          <a:p>
            <a:pPr lvl="1">
              <a:buFont typeface="Arial" panose="020B0604020202020204" pitchFamily="34" charset="0"/>
              <a:buChar char="•"/>
            </a:pPr>
            <a:r>
              <a:rPr lang="en-GB" altLang="en-US" sz="14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May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Mar. 2021 plenary meeting, specifically: </a:t>
            </a:r>
          </a:p>
          <a:p>
            <a:r>
              <a:rPr lang="en-GB" altLang="en-US" dirty="0"/>
              <a:t>	doc. 11-21/0847r0</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a:t>April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 to approve the minutes between the May 2021 and July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May 2021 and the July 2021 meeting, specifically: </a:t>
            </a:r>
          </a:p>
          <a:p>
            <a:r>
              <a:rPr lang="en-GB" altLang="en-US" dirty="0"/>
              <a:t>	doc. 11-21/913r0</a:t>
            </a:r>
          </a:p>
          <a:p>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July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April 2021</a:t>
            </a:r>
            <a:endParaRPr lang="en-GB"/>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1742</Words>
  <Application>Microsoft Office PowerPoint</Application>
  <PresentationFormat>Widescreen</PresentationFormat>
  <Paragraphs>226</Paragraphs>
  <Slides>16</Slides>
  <Notes>14</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2" baseType="lpstr">
      <vt:lpstr>Arial</vt:lpstr>
      <vt:lpstr>Calibri</vt:lpstr>
      <vt:lpstr>Monotype Sorts</vt:lpstr>
      <vt:lpstr>Times New Roman</vt:lpstr>
      <vt:lpstr>Office Theme</vt:lpstr>
      <vt:lpstr>Document</vt:lpstr>
      <vt:lpstr>Light Communications Task Group (TGbb)  July 2021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IEEE SA Copyright Policy</vt:lpstr>
      <vt:lpstr>IEEE SA Copyright Policy</vt:lpstr>
      <vt:lpstr>Logistics (1)</vt:lpstr>
      <vt:lpstr>Logistics (2)</vt:lpstr>
      <vt:lpstr>Agenda items for the teleconference</vt:lpstr>
      <vt:lpstr>Motion to approve the minutes from the May 2021 meeting</vt:lpstr>
      <vt:lpstr>Motion to approve the minutes between the May 2021 and July 2021 meeting</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104</cp:revision>
  <cp:lastPrinted>1601-01-01T00:00:00Z</cp:lastPrinted>
  <dcterms:created xsi:type="dcterms:W3CDTF">2019-08-08T09:50:31Z</dcterms:created>
  <dcterms:modified xsi:type="dcterms:W3CDTF">2021-06-07T14:27:44Z</dcterms:modified>
</cp:coreProperties>
</file>