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96" r:id="rId18"/>
    <p:sldId id="2367" r:id="rId19"/>
    <p:sldId id="2368" r:id="rId20"/>
    <p:sldId id="2370" r:id="rId21"/>
    <p:sldId id="2369"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0946r4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533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Wednesday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14,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16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16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Agree to approve the minutes from the May Interim session, and intervening 	teleconferences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current Plenary session schedule:</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7/16, 11:15amEDT</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Thursday competes with </a:t>
            </a:r>
            <a:r>
              <a:rPr lang="en-US" sz="1600" spc="-1" dirty="0" err="1">
                <a:latin typeface="Times New Roman" panose="02020603050405020304" pitchFamily="18" charset="0"/>
                <a:cs typeface="Times New Roman" panose="02020603050405020304" pitchFamily="18" charset="0"/>
                <a:sym typeface="Times New Roman"/>
              </a:rPr>
              <a:t>TGbe</a:t>
            </a:r>
            <a:r>
              <a:rPr lang="en-US" sz="1600" spc="-1" dirty="0">
                <a:latin typeface="Times New Roman" panose="02020603050405020304" pitchFamily="18" charset="0"/>
                <a:cs typeface="Times New Roman" panose="02020603050405020304" pitchFamily="18" charset="0"/>
                <a:sym typeface="Times New Roman"/>
              </a:rPr>
              <a:t> – do we want to move or cancel that session?  </a:t>
            </a: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Alternate 4pm slot competes with </a:t>
            </a:r>
            <a:r>
              <a:rPr lang="en-US" sz="1600" spc="-1" dirty="0" err="1">
                <a:latin typeface="Times New Roman" panose="02020603050405020304" pitchFamily="18" charset="0"/>
                <a:cs typeface="Times New Roman" panose="02020603050405020304" pitchFamily="18" charset="0"/>
                <a:sym typeface="Times New Roman"/>
              </a:rPr>
              <a:t>TGme</a:t>
            </a:r>
            <a:r>
              <a:rPr lang="en-US" sz="1600" spc="-1" dirty="0">
                <a:latin typeface="Times New Roman" panose="02020603050405020304" pitchFamily="18" charset="0"/>
                <a:cs typeface="Times New Roman" panose="02020603050405020304" pitchFamily="18" charset="0"/>
                <a:sym typeface="Times New Roman"/>
              </a:rPr>
              <a:t>, also 1:30pm slot on Monday could be requested</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discussion – 11-21/1126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2945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Thursday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15, 09:00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agenda</a:t>
            </a: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Continue brainstorming discussion, if needed</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Recess</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5638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414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Friday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16,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Revisit approval of minutes to add mover and second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Move to approve the minutes from the May Interim session, and the minutes of the intervening teleconferences </a:t>
            </a:r>
          </a:p>
          <a:p>
            <a:pPr marL="342900" lvl="1" indent="-342900">
              <a:buFont typeface="Arial" panose="020B0604020202020204" pitchFamily="34" charset="0"/>
              <a:buChar char="•"/>
              <a:defRPr sz="1500" spc="-1">
                <a:latin typeface="Arial"/>
                <a:ea typeface="Arial"/>
                <a:cs typeface="Arial"/>
                <a:sym typeface="Arial"/>
              </a:defRPr>
            </a:pPr>
            <a:endParaRPr lang="en-US" sz="20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upcoming teleconference schedule alternating Thursdays at 9amEDT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July 29, August 12, August 26, September 9</a:t>
            </a:r>
            <a:endParaRPr lang="en-US" sz="1600" spc="-1" dirty="0">
              <a:latin typeface="Times New Roman" panose="02020603050405020304" pitchFamily="18" charset="0"/>
              <a:cs typeface="Times New Roman" panose="02020603050405020304" pitchFamily="18" charset="0"/>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Element fingerprinting presentation – 11-21/1060</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7672394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Plenary sessions, July</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 </a:t>
            </a:r>
          </a:p>
          <a:p>
            <a:r>
              <a:rPr lang="en-US" dirty="0"/>
              <a:t>2021 May 802.11 Electronic Interim - May 11-13: 11-21/898r1,</a:t>
            </a:r>
          </a:p>
          <a:p>
            <a:r>
              <a:rPr lang="en-US" dirty="0" err="1"/>
              <a:t>TGbi</a:t>
            </a:r>
            <a:r>
              <a:rPr lang="en-US" dirty="0"/>
              <a:t> Teleconferences: </a:t>
            </a:r>
            <a:r>
              <a:rPr lang="en-US" dirty="0">
                <a:sym typeface="Arial"/>
              </a:rPr>
              <a:t>11-21/899r0, 11-21/1013r0, 11-21/1120r0</a:t>
            </a:r>
          </a:p>
          <a:p>
            <a:endParaRPr lang="en-US" dirty="0"/>
          </a:p>
          <a:p>
            <a:r>
              <a:rPr lang="en-US" dirty="0"/>
              <a:t>Mover: Stephen McCann</a:t>
            </a:r>
          </a:p>
          <a:p>
            <a:r>
              <a:rPr lang="en-US" dirty="0"/>
              <a:t>Second: Amelia </a:t>
            </a:r>
            <a:r>
              <a:rPr lang="en-US" dirty="0" err="1"/>
              <a:t>Andersdotter</a:t>
            </a:r>
            <a:endParaRPr lang="en-US" dirty="0"/>
          </a:p>
          <a:p>
            <a:endParaRPr lang="en-US" dirty="0"/>
          </a:p>
          <a:p>
            <a:r>
              <a:rPr lang="en-US" dirty="0"/>
              <a:t>Approved by unanimous consent </a:t>
            </a:r>
            <a:r>
              <a:rPr lang="en-US"/>
              <a:t>July 16 (92 on call)</a:t>
            </a:r>
            <a:endParaRPr lang="en-US" dirty="0"/>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4</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 </a:t>
            </a:r>
          </a:p>
          <a:p>
            <a:r>
              <a:rPr lang="en-US" dirty="0" err="1"/>
              <a:t>TGbi</a:t>
            </a:r>
            <a:r>
              <a:rPr lang="en-US" dirty="0"/>
              <a:t> Teleconferences: 11-21/890r0</a:t>
            </a:r>
            <a:endParaRPr lang="en-US" dirty="0">
              <a:sym typeface="Arial"/>
            </a:endParaRPr>
          </a:p>
          <a:p>
            <a:endParaRPr lang="en-US" dirty="0"/>
          </a:p>
          <a:p>
            <a:r>
              <a:rPr lang="en-US" dirty="0"/>
              <a:t>Mover:  Stephen McCann</a:t>
            </a:r>
          </a:p>
          <a:p>
            <a:r>
              <a:rPr lang="en-US" dirty="0"/>
              <a:t>Second: Jerome Henry</a:t>
            </a:r>
            <a:endParaRPr lang="en-US" dirty="0">
              <a:solidFill>
                <a:schemeClr val="tx1"/>
              </a:solidFill>
            </a:endParaRPr>
          </a:p>
          <a:p>
            <a:r>
              <a:rPr lang="en-US" dirty="0">
                <a:solidFill>
                  <a:schemeClr val="tx1"/>
                </a:solidFill>
              </a:rPr>
              <a:t>Approved by unanimous consent July 16 (89 on the call).</a:t>
            </a:r>
          </a:p>
        </p:txBody>
      </p:sp>
    </p:spTree>
    <p:extLst>
      <p:ext uri="{BB962C8B-B14F-4D97-AF65-F5344CB8AC3E}">
        <p14:creationId xmlns:p14="http://schemas.microsoft.com/office/powerpoint/2010/main" val="336290189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July 802.11 Plenary</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July 15</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r>
              <a:rPr lang="en-US" dirty="0"/>
              <a:t>for attendance credit</a:t>
            </a:r>
            <a:endParaRPr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9630</TotalTime>
  <Words>2197</Words>
  <Application>Microsoft Macintosh PowerPoint</Application>
  <PresentationFormat>On-screen Show (4:3)</PresentationFormat>
  <Paragraphs>210</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Montserrat</vt:lpstr>
      <vt:lpstr>Arial</vt:lpstr>
      <vt:lpstr>Calibri</vt:lpstr>
      <vt:lpstr>Helvetica</vt:lpstr>
      <vt:lpstr>Helvetica Neue</vt:lpstr>
      <vt:lpstr>Lucida Grande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July 802 electronic plenary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Motion # 3</vt:lpstr>
      <vt:lpstr>Motion # 4</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119</cp:revision>
  <dcterms:modified xsi:type="dcterms:W3CDTF">2021-07-16T20:32:41Z</dcterms:modified>
</cp:coreProperties>
</file>