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1"/>
  </p:notesMasterIdLst>
  <p:sldIdLst>
    <p:sldId id="256" r:id="rId2"/>
    <p:sldId id="257" r:id="rId3"/>
    <p:sldId id="258" r:id="rId4"/>
    <p:sldId id="259" r:id="rId5"/>
    <p:sldId id="261" r:id="rId6"/>
    <p:sldId id="2366" r:id="rId7"/>
    <p:sldId id="269" r:id="rId8"/>
    <p:sldId id="262" r:id="rId9"/>
    <p:sldId id="271" r:id="rId10"/>
    <p:sldId id="289" r:id="rId11"/>
    <p:sldId id="266" r:id="rId12"/>
    <p:sldId id="290" r:id="rId13"/>
    <p:sldId id="283" r:id="rId14"/>
    <p:sldId id="288" r:id="rId15"/>
    <p:sldId id="296" r:id="rId16"/>
    <p:sldId id="2367" r:id="rId17"/>
    <p:sldId id="2368" r:id="rId18"/>
    <p:sldId id="293" r:id="rId19"/>
    <p:sldId id="267" r:id="rId20"/>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50"/>
    <p:restoredTop sz="96786"/>
  </p:normalViewPr>
  <p:slideViewPr>
    <p:cSldViewPr snapToGrid="0" snapToObjects="1">
      <p:cViewPr varScale="1">
        <p:scale>
          <a:sx n="109" d="100"/>
          <a:sy n="109" d="100"/>
        </p:scale>
        <p:origin x="97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B59133EB-AD6A-4FB7-897D-1533A27C9C5A}"/>
    <pc:docChg chg="custSel modSld modMainMaster">
      <pc:chgData name="Ansley, Carol (CCI-Atlanta)" userId="cbcdc21a-90c4-4b2f-81f7-da4165205229" providerId="ADAL" clId="{B59133EB-AD6A-4FB7-897D-1533A27C9C5A}" dt="2021-07-14T15:32:27.727" v="69" actId="20577"/>
      <pc:docMkLst>
        <pc:docMk/>
      </pc:docMkLst>
      <pc:sldChg chg="modSp mod">
        <pc:chgData name="Ansley, Carol (CCI-Atlanta)" userId="cbcdc21a-90c4-4b2f-81f7-da4165205229" providerId="ADAL" clId="{B59133EB-AD6A-4FB7-897D-1533A27C9C5A}" dt="2021-07-14T15:17:14.243" v="23" actId="20577"/>
        <pc:sldMkLst>
          <pc:docMk/>
          <pc:sldMk cId="0" sldId="261"/>
        </pc:sldMkLst>
        <pc:spChg chg="mod">
          <ac:chgData name="Ansley, Carol (CCI-Atlanta)" userId="cbcdc21a-90c4-4b2f-81f7-da4165205229" providerId="ADAL" clId="{B59133EB-AD6A-4FB7-897D-1533A27C9C5A}" dt="2021-07-14T15:17:14.243" v="23" actId="20577"/>
          <ac:spMkLst>
            <pc:docMk/>
            <pc:sldMk cId="0" sldId="261"/>
            <ac:spMk id="70" creationId="{00000000-0000-0000-0000-000000000000}"/>
          </ac:spMkLst>
        </pc:spChg>
      </pc:sldChg>
      <pc:sldChg chg="modSp mod">
        <pc:chgData name="Ansley, Carol (CCI-Atlanta)" userId="cbcdc21a-90c4-4b2f-81f7-da4165205229" providerId="ADAL" clId="{B59133EB-AD6A-4FB7-897D-1533A27C9C5A}" dt="2021-07-14T15:21:22.745" v="24" actId="13926"/>
        <pc:sldMkLst>
          <pc:docMk/>
          <pc:sldMk cId="2137244399" sldId="271"/>
        </pc:sldMkLst>
        <pc:spChg chg="mod">
          <ac:chgData name="Ansley, Carol (CCI-Atlanta)" userId="cbcdc21a-90c4-4b2f-81f7-da4165205229" providerId="ADAL" clId="{B59133EB-AD6A-4FB7-897D-1533A27C9C5A}" dt="2021-07-14T15:21:22.745" v="24" actId="13926"/>
          <ac:spMkLst>
            <pc:docMk/>
            <pc:sldMk cId="2137244399" sldId="271"/>
            <ac:spMk id="10243" creationId="{00000000-0000-0000-0000-000000000000}"/>
          </ac:spMkLst>
        </pc:spChg>
      </pc:sldChg>
      <pc:sldChg chg="modSp mod">
        <pc:chgData name="Ansley, Carol (CCI-Atlanta)" userId="cbcdc21a-90c4-4b2f-81f7-da4165205229" providerId="ADAL" clId="{B59133EB-AD6A-4FB7-897D-1533A27C9C5A}" dt="2021-07-14T15:32:27.727" v="69" actId="20577"/>
        <pc:sldMkLst>
          <pc:docMk/>
          <pc:sldMk cId="247001572" sldId="296"/>
        </pc:sldMkLst>
        <pc:spChg chg="mod">
          <ac:chgData name="Ansley, Carol (CCI-Atlanta)" userId="cbcdc21a-90c4-4b2f-81f7-da4165205229" providerId="ADAL" clId="{B59133EB-AD6A-4FB7-897D-1533A27C9C5A}" dt="2021-07-14T15:32:27.727" v="69" actId="20577"/>
          <ac:spMkLst>
            <pc:docMk/>
            <pc:sldMk cId="247001572" sldId="296"/>
            <ac:spMk id="82" creationId="{00000000-0000-0000-0000-000000000000}"/>
          </ac:spMkLst>
        </pc:spChg>
      </pc:sldChg>
      <pc:sldMasterChg chg="modSp mod">
        <pc:chgData name="Ansley, Carol (CCI-Atlanta)" userId="cbcdc21a-90c4-4b2f-81f7-da4165205229" providerId="ADAL" clId="{B59133EB-AD6A-4FB7-897D-1533A27C9C5A}" dt="2021-07-14T13:12:30.278" v="2" actId="20577"/>
        <pc:sldMasterMkLst>
          <pc:docMk/>
          <pc:sldMasterMk cId="0" sldId="2147483648"/>
        </pc:sldMasterMkLst>
        <pc:spChg chg="mod">
          <ac:chgData name="Ansley, Carol (CCI-Atlanta)" userId="cbcdc21a-90c4-4b2f-81f7-da4165205229" providerId="ADAL" clId="{B59133EB-AD6A-4FB7-897D-1533A27C9C5A}" dt="2021-07-14T13:12:30.278" v="2" actId="20577"/>
          <ac:spMkLst>
            <pc:docMk/>
            <pc:sldMasterMk cId="0" sldId="2147483648"/>
            <ac:spMk id="5"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696913"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January 2021</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941412"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July </a:t>
            </a:r>
            <a:r>
              <a:rPr dirty="0"/>
              <a:t>202</a:t>
            </a:r>
            <a:r>
              <a:rPr lang="en-US" dirty="0"/>
              <a:t>1</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1</a:t>
            </a:r>
            <a:r>
              <a:rPr dirty="0"/>
              <a:t>/</a:t>
            </a:r>
            <a:r>
              <a:rPr lang="en-US" dirty="0"/>
              <a:t>0946r1</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July 2021</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202</a:t>
            </a:r>
            <a:r>
              <a:rPr lang="en-US" b="0" dirty="0"/>
              <a:t>1-07-14</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CustomShape 1"/>
          <p:cNvSpPr txBox="1"/>
          <p:nvPr/>
        </p:nvSpPr>
        <p:spPr>
          <a:xfrm>
            <a:off x="685800" y="620929"/>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pPr marL="0" marR="0" lvl="0" indent="0" algn="ctr" defTabSz="914400" rtl="0" eaLnBrk="1" fontAlgn="auto" latinLnBrk="0" hangingPunct="0">
              <a:lnSpc>
                <a:spcPct val="100000"/>
              </a:lnSpc>
              <a:spcBef>
                <a:spcPts val="0"/>
              </a:spcBef>
              <a:spcAft>
                <a:spcPts val="0"/>
              </a:spcAft>
              <a:buClrTx/>
              <a:buSzTx/>
              <a:buFontTx/>
              <a:buNone/>
              <a:tabLst/>
              <a:defRPr/>
            </a:pPr>
            <a:r>
              <a:rPr kumimoji="0" lang="en-US" sz="3200" b="1" i="0" u="none" strike="noStrike" kern="0" cap="none" spc="-1" normalizeH="0" baseline="0" noProof="0" dirty="0" err="1">
                <a:ln>
                  <a:noFill/>
                </a:ln>
                <a:solidFill>
                  <a:srgbClr val="000000"/>
                </a:solidFill>
                <a:effectLst/>
                <a:uLnTx/>
                <a:uFillTx/>
                <a:latin typeface="Times New Roman"/>
                <a:cs typeface="Times New Roman"/>
                <a:sym typeface="Times New Roman"/>
              </a:rPr>
              <a:t>TGbi</a:t>
            </a:r>
            <a:r>
              <a:rPr kumimoji="0" lang="en-US" sz="3200" b="1" i="0" u="none" strike="noStrike" kern="0" cap="none" spc="-1" normalizeH="0" baseline="0" noProof="0" dirty="0">
                <a:ln>
                  <a:noFill/>
                </a:ln>
                <a:solidFill>
                  <a:srgbClr val="000000"/>
                </a:solidFill>
                <a:effectLst/>
                <a:uLnTx/>
                <a:uFillTx/>
                <a:latin typeface="Times New Roman"/>
                <a:cs typeface="Times New Roman"/>
                <a:sym typeface="Times New Roman"/>
              </a:rPr>
              <a:t> </a:t>
            </a:r>
            <a:r>
              <a:rPr kumimoji="0" sz="3200" b="1" i="0" u="none" strike="noStrike" kern="0" cap="none" spc="-1" normalizeH="0" baseline="0" noProof="0" dirty="0">
                <a:ln>
                  <a:noFill/>
                </a:ln>
                <a:solidFill>
                  <a:srgbClr val="000000"/>
                </a:solidFill>
                <a:effectLst/>
                <a:uLnTx/>
                <a:uFillTx/>
                <a:latin typeface="Times New Roman"/>
                <a:cs typeface="Times New Roman"/>
                <a:sym typeface="Times New Roman"/>
              </a:rPr>
              <a:t>Agenda – </a:t>
            </a:r>
            <a:r>
              <a:rPr lang="en-US" dirty="0"/>
              <a:t>July</a:t>
            </a:r>
            <a:r>
              <a:rPr kumimoji="0" sz="3200" b="1" i="0" u="none" strike="noStrike" kern="0" cap="none" spc="-1" normalizeH="0" baseline="0" noProof="0" dirty="0">
                <a:ln>
                  <a:noFill/>
                </a:ln>
                <a:solidFill>
                  <a:srgbClr val="000000"/>
                </a:solidFill>
                <a:effectLst/>
                <a:uLnTx/>
                <a:uFillTx/>
                <a:latin typeface="Times New Roman"/>
                <a:cs typeface="Times New Roman"/>
                <a:sym typeface="Times New Roman"/>
              </a:rPr>
              <a:t> 202</a:t>
            </a:r>
            <a:r>
              <a:rPr kumimoji="0" lang="en-US" sz="3200" b="1" i="0" u="none" strike="noStrike" kern="0" cap="none" spc="-1" normalizeH="0" baseline="0" noProof="0" dirty="0">
                <a:ln>
                  <a:noFill/>
                </a:ln>
                <a:solidFill>
                  <a:srgbClr val="000000"/>
                </a:solidFill>
                <a:effectLst/>
                <a:uLnTx/>
                <a:uFillTx/>
                <a:latin typeface="Times New Roman"/>
                <a:cs typeface="Times New Roman"/>
                <a:sym typeface="Times New Roman"/>
              </a:rPr>
              <a:t>1</a:t>
            </a:r>
            <a:endParaRPr kumimoji="0" sz="3200" b="1" i="0" u="none" strike="noStrike" kern="0" cap="none" spc="-1" normalizeH="0" baseline="0" noProof="0" dirty="0">
              <a:ln>
                <a:noFill/>
              </a:ln>
              <a:solidFill>
                <a:srgbClr val="000000"/>
              </a:solidFill>
              <a:effectLst/>
              <a:uLnTx/>
              <a:uFillTx/>
              <a:latin typeface="Times New Roman"/>
              <a:cs typeface="Times New Roman"/>
              <a:sym typeface="Times New Roman"/>
            </a:endParaRPr>
          </a:p>
        </p:txBody>
      </p:sp>
      <p:sp>
        <p:nvSpPr>
          <p:cNvPr id="82" name="CustomShape 2"/>
          <p:cNvSpPr txBox="1"/>
          <p:nvPr/>
        </p:nvSpPr>
        <p:spPr>
          <a:xfrm>
            <a:off x="342900" y="1287125"/>
            <a:ext cx="8457480" cy="553390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0" marR="0" lvl="0" indent="0" algn="l" defTabSz="914400" rtl="0" eaLnBrk="1" fontAlgn="auto" latinLnBrk="0" hangingPunct="0">
              <a:lnSpc>
                <a:spcPct val="81000"/>
              </a:lnSpc>
              <a:spcBef>
                <a:spcPts val="200"/>
              </a:spcBef>
              <a:spcAft>
                <a:spcPts val="0"/>
              </a:spcAft>
              <a:buClrTx/>
              <a:buSzTx/>
              <a:buFontTx/>
              <a:buNone/>
              <a:tabLst/>
              <a:defRPr sz="2200" b="1" spc="-1">
                <a:latin typeface="Times New Roman"/>
                <a:ea typeface="Times New Roman"/>
                <a:cs typeface="Times New Roman"/>
                <a:sym typeface="Times New Roman"/>
              </a:defRPr>
            </a:pPr>
            <a:r>
              <a:rPr lang="en-US" sz="2200" spc="-1" dirty="0">
                <a:latin typeface="Times New Roman"/>
                <a:cs typeface="Times New Roman"/>
                <a:sym typeface="Times New Roman"/>
              </a:rPr>
              <a:t>Wednesday</a:t>
            </a:r>
            <a:r>
              <a:rPr kumimoji="0" lang="en-US" sz="2200" i="0" u="none" strike="noStrike" kern="0" cap="none" spc="-1" normalizeH="0" baseline="0" noProof="0" dirty="0">
                <a:ln>
                  <a:noFill/>
                </a:ln>
                <a:solidFill>
                  <a:srgbClr val="000000"/>
                </a:solidFill>
                <a:effectLst/>
                <a:uLnTx/>
                <a:uFillTx/>
                <a:latin typeface="Times New Roman"/>
                <a:cs typeface="Times New Roman"/>
                <a:sym typeface="Times New Roman"/>
              </a:rPr>
              <a:t> July 14, 11:15 EDT</a:t>
            </a:r>
            <a:endParaRPr kumimoji="0" sz="2200" i="0" u="none" strike="noStrike" kern="0" cap="none" spc="-1" normalizeH="0" baseline="0" noProof="0" dirty="0">
              <a:ln>
                <a:noFill/>
              </a:ln>
              <a:solidFill>
                <a:srgbClr val="000000"/>
              </a:solidFill>
              <a:effectLst/>
              <a:uLnTx/>
              <a:uFillTx/>
              <a:latin typeface="Times New Roman"/>
              <a:cs typeface="Times New Roman"/>
              <a:sym typeface="Times New Roman"/>
            </a:endParaRPr>
          </a:p>
          <a:p>
            <a:pPr marL="0" marR="0" lvl="0" indent="0" algn="l" defTabSz="914400" rtl="0" eaLnBrk="1" fontAlgn="auto" latinLnBrk="0" hangingPunct="0">
              <a:lnSpc>
                <a:spcPct val="81000"/>
              </a:lnSpc>
              <a:spcBef>
                <a:spcPts val="200"/>
              </a:spcBef>
              <a:spcAft>
                <a:spcPts val="0"/>
              </a:spcAft>
              <a:buClrTx/>
              <a:buSzTx/>
              <a:buFontTx/>
              <a:buNone/>
              <a:tabLst/>
              <a:defRPr sz="2200" spc="-1">
                <a:latin typeface="Arial"/>
                <a:ea typeface="Arial"/>
                <a:cs typeface="Arial"/>
                <a:sym typeface="Arial"/>
              </a:defRPr>
            </a:pPr>
            <a:endParaRPr kumimoji="0" sz="2200" i="0" u="none" strike="noStrike" kern="0" cap="none" spc="-1" normalizeH="0" baseline="0" noProof="0" dirty="0">
              <a:ln>
                <a:noFill/>
              </a:ln>
              <a:solidFill>
                <a:srgbClr val="000000"/>
              </a:solidFill>
              <a:effectLst/>
              <a:uLnTx/>
              <a:uFillTx/>
              <a:latin typeface="Arial"/>
              <a:cs typeface="Arial"/>
              <a:sym typeface="Arial"/>
            </a:endParaRPr>
          </a:p>
          <a:p>
            <a:pPr marL="719" marR="0" lvl="0" indent="0" algn="l" defTabSz="914400" rtl="0" eaLnBrk="1" fontAlgn="auto" latinLnBrk="0" hangingPunct="0">
              <a:lnSpc>
                <a:spcPct val="81000"/>
              </a:lnSpc>
              <a:spcBef>
                <a:spcPts val="200"/>
              </a:spcBef>
              <a:spcAft>
                <a:spcPts val="0"/>
              </a:spcAft>
              <a:buClr>
                <a:srgbClr val="000000"/>
              </a:buClr>
              <a:buSzPct val="100000"/>
              <a:buFontTx/>
              <a:buNone/>
              <a:tabLst/>
              <a:defRPr sz="1500" b="1" spc="-1">
                <a:latin typeface="Times New Roman"/>
                <a:ea typeface="Times New Roman"/>
                <a:cs typeface="Times New Roman"/>
                <a:sym typeface="Times New Roman"/>
              </a:defRPr>
            </a:pPr>
            <a:r>
              <a:rPr kumimoji="0" sz="1600" i="0" u="none" strike="noStrike" kern="0" cap="none" spc="-1" normalizeH="0" baseline="0" noProof="0" dirty="0">
                <a:ln>
                  <a:noFill/>
                </a:ln>
                <a:solidFill>
                  <a:srgbClr val="000000"/>
                </a:solidFill>
                <a:effectLst/>
                <a:uLnTx/>
                <a:uFillTx/>
                <a:latin typeface="Times New Roman"/>
                <a:cs typeface="Times New Roman"/>
                <a:sym typeface="Times New Roman"/>
              </a:rPr>
              <a:t>Administrative</a:t>
            </a:r>
            <a:endParaRPr kumimoji="0" lang="en-US" sz="1600" i="0" u="none" strike="noStrike" kern="0" cap="none" spc="-1" normalizeH="0" baseline="0" noProof="0" dirty="0">
              <a:ln>
                <a:noFill/>
              </a:ln>
              <a:solidFill>
                <a:srgbClr val="000000"/>
              </a:solidFill>
              <a:effectLst/>
              <a:uLnTx/>
              <a:uFillTx/>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Approve agenda – approved by unanimous consent</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Approve teleconference minutes: 11-21/898r1, 11-21/899r0, 11-21/1013r0, 11-21/1120r0</a:t>
            </a:r>
          </a:p>
          <a:p>
            <a:pPr lvl="3">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Motion#3: Agree to approve the minutes from the May Interim session, and intervening </a:t>
            </a:r>
            <a:r>
              <a:rPr lang="en-US" sz="1600" spc="-1">
                <a:latin typeface="Times New Roman" panose="02020603050405020304" pitchFamily="18" charset="0"/>
                <a:cs typeface="Times New Roman" panose="02020603050405020304" pitchFamily="18" charset="0"/>
                <a:sym typeface="Arial"/>
              </a:rPr>
              <a:t>	teleconferences - approved by unanimous consent</a:t>
            </a:r>
          </a:p>
          <a:p>
            <a:pPr lvl="3">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Discussion of current Plenary session schedule:</a:t>
            </a:r>
          </a:p>
          <a:p>
            <a:pPr lvl="5">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Thursday 7/15, 9:00amEDT</a:t>
            </a:r>
          </a:p>
          <a:p>
            <a:pPr lvl="5">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Friday 7/16, 11:15amEDT</a:t>
            </a:r>
          </a:p>
          <a:p>
            <a:pPr lvl="5">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285750" lvl="5" indent="-28575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Times New Roman"/>
              </a:rPr>
              <a:t>Thursday competes with </a:t>
            </a:r>
            <a:r>
              <a:rPr lang="en-US" sz="1600" spc="-1" dirty="0" err="1">
                <a:latin typeface="Times New Roman" panose="02020603050405020304" pitchFamily="18" charset="0"/>
                <a:cs typeface="Times New Roman" panose="02020603050405020304" pitchFamily="18" charset="0"/>
                <a:sym typeface="Times New Roman"/>
              </a:rPr>
              <a:t>TGbe</a:t>
            </a:r>
            <a:r>
              <a:rPr lang="en-US" sz="1600" spc="-1" dirty="0">
                <a:latin typeface="Times New Roman" panose="02020603050405020304" pitchFamily="18" charset="0"/>
                <a:cs typeface="Times New Roman" panose="02020603050405020304" pitchFamily="18" charset="0"/>
                <a:sym typeface="Times New Roman"/>
              </a:rPr>
              <a:t> – do we want to move or cancel that session?  </a:t>
            </a:r>
            <a:endParaRPr lang="en-US" sz="1600" spc="-1" dirty="0">
              <a:latin typeface="Times New Roman" panose="02020603050405020304" pitchFamily="18" charset="0"/>
              <a:cs typeface="Times New Roman" panose="02020603050405020304" pitchFamily="18" charset="0"/>
              <a:sym typeface="Arial"/>
            </a:endParaRPr>
          </a:p>
          <a:p>
            <a:pPr marL="285750" lvl="5" indent="-28575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Times New Roman"/>
              </a:rPr>
              <a:t>Alternate 4pm slot competes with </a:t>
            </a:r>
            <a:r>
              <a:rPr lang="en-US" sz="1600" spc="-1" dirty="0" err="1">
                <a:latin typeface="Times New Roman" panose="02020603050405020304" pitchFamily="18" charset="0"/>
                <a:cs typeface="Times New Roman" panose="02020603050405020304" pitchFamily="18" charset="0"/>
                <a:sym typeface="Times New Roman"/>
              </a:rPr>
              <a:t>TGme</a:t>
            </a:r>
            <a:r>
              <a:rPr lang="en-US" sz="1600" spc="-1" dirty="0">
                <a:latin typeface="Times New Roman" panose="02020603050405020304" pitchFamily="18" charset="0"/>
                <a:cs typeface="Times New Roman" panose="02020603050405020304" pitchFamily="18" charset="0"/>
                <a:sym typeface="Times New Roman"/>
              </a:rPr>
              <a:t>, also 1:30pm slot on Monday could be requested</a:t>
            </a:r>
          </a:p>
          <a:p>
            <a:pPr lvl="5">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0" marR="0" lvl="0" indent="0" algn="l" defTabSz="914400" rtl="0" eaLnBrk="1" fontAlgn="auto" latinLnBrk="0" hangingPunct="0">
              <a:lnSpc>
                <a:spcPct val="100000"/>
              </a:lnSpc>
              <a:spcBef>
                <a:spcPts val="0"/>
              </a:spcBef>
              <a:spcAft>
                <a:spcPts val="0"/>
              </a:spcAft>
              <a:buClrTx/>
              <a:buSzTx/>
              <a:buFontTx/>
              <a:buNone/>
              <a:tabLst/>
              <a:defRPr sz="1500" spc="-1">
                <a:latin typeface="Arial"/>
                <a:ea typeface="Arial"/>
                <a:cs typeface="Arial"/>
                <a:sym typeface="Arial"/>
              </a:defRPr>
            </a:pPr>
            <a:endParaRPr kumimoji="0" sz="1600" i="0" u="none" strike="noStrike" kern="0" cap="none" spc="-1" normalizeH="0" baseline="0" noProof="0" dirty="0">
              <a:ln>
                <a:noFill/>
              </a:ln>
              <a:solidFill>
                <a:srgbClr val="000000"/>
              </a:solidFill>
              <a:effectLst/>
              <a:uLnTx/>
              <a:uFillTx/>
              <a:latin typeface="Arial"/>
              <a:cs typeface="Arial"/>
              <a:sym typeface="Arial"/>
            </a:endParaRPr>
          </a:p>
          <a:p>
            <a:pPr marL="719" marR="0" lvl="1" indent="0" algn="l" defTabSz="914400" rtl="0" eaLnBrk="1" fontAlgn="auto" latinLnBrk="0" hangingPunct="0">
              <a:lnSpc>
                <a:spcPct val="81000"/>
              </a:lnSpc>
              <a:spcBef>
                <a:spcPts val="200"/>
              </a:spcBef>
              <a:spcAft>
                <a:spcPts val="0"/>
              </a:spcAft>
              <a:buClr>
                <a:srgbClr val="000000"/>
              </a:buClr>
              <a:buSzPct val="100000"/>
              <a:buFontTx/>
              <a:buNone/>
              <a:tabLst/>
              <a:defRPr sz="1500" spc="-1">
                <a:latin typeface="Times New Roman"/>
                <a:ea typeface="Times New Roman"/>
                <a:cs typeface="Times New Roman"/>
                <a:sym typeface="Times New Roman"/>
              </a:defRPr>
            </a:pPr>
            <a:r>
              <a:rPr kumimoji="0" sz="1600" b="1" i="0" u="none" strike="noStrike" kern="0" cap="none" spc="-1" normalizeH="0" baseline="0" noProof="0" dirty="0">
                <a:ln>
                  <a:noFill/>
                </a:ln>
                <a:solidFill>
                  <a:srgbClr val="000000"/>
                </a:solidFill>
                <a:effectLst/>
                <a:uLnTx/>
                <a:uFillTx/>
                <a:latin typeface="Times New Roman"/>
                <a:cs typeface="Times New Roman"/>
                <a:sym typeface="Times New Roman"/>
              </a:rPr>
              <a:t>Discussion</a:t>
            </a:r>
            <a:endParaRPr lang="en-US" sz="1600" b="1"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Brainstorming discussion – 11-21/1126</a:t>
            </a: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kumimoji="0" lang="en-US" sz="1600" i="0" u="none" strike="noStrike" kern="0" cap="none" spc="-1"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sym typeface="Arial"/>
            </a:endParaRPr>
          </a:p>
          <a:p>
            <a:pPr marL="0" marR="0" lvl="0" indent="0" algn="l" defTabSz="914400" rtl="0" eaLnBrk="1" fontAlgn="auto" latinLnBrk="0" hangingPunct="0">
              <a:lnSpc>
                <a:spcPct val="100000"/>
              </a:lnSpc>
              <a:spcBef>
                <a:spcPts val="0"/>
              </a:spcBef>
              <a:spcAft>
                <a:spcPts val="0"/>
              </a:spcAft>
              <a:buClrTx/>
              <a:buSzTx/>
              <a:buFontTx/>
              <a:buNone/>
              <a:tabLst/>
              <a:defRPr sz="1500" spc="-1">
                <a:latin typeface="Arial"/>
                <a:ea typeface="Arial"/>
                <a:cs typeface="Arial"/>
                <a:sym typeface="Arial"/>
              </a:defRPr>
            </a:pPr>
            <a:r>
              <a:rPr lang="en-US" sz="1600" b="1" spc="-1" dirty="0">
                <a:latin typeface="Times New Roman" panose="02020603050405020304" pitchFamily="18" charset="0"/>
                <a:cs typeface="Times New Roman" panose="02020603050405020304" pitchFamily="18" charset="0"/>
                <a:sym typeface="Arial"/>
              </a:rPr>
              <a:t>Recess</a:t>
            </a:r>
            <a:endParaRPr kumimoji="0" sz="1600" b="1" i="0" u="none" strike="noStrike" kern="0" cap="none" spc="-1"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sym typeface="Arial"/>
            </a:endParaRPr>
          </a:p>
          <a:p>
            <a:pPr marL="0" marR="0" lvl="0" indent="0" algn="l" defTabSz="914400" rtl="0" eaLnBrk="1" fontAlgn="auto" latinLnBrk="0" hangingPunct="0">
              <a:lnSpc>
                <a:spcPct val="100000"/>
              </a:lnSpc>
              <a:spcBef>
                <a:spcPts val="0"/>
              </a:spcBef>
              <a:spcAft>
                <a:spcPts val="0"/>
              </a:spcAft>
              <a:buClrTx/>
              <a:buSzTx/>
              <a:buFontTx/>
              <a:buNone/>
              <a:tabLst/>
              <a:defRPr sz="1500" spc="-1">
                <a:latin typeface="Arial"/>
                <a:ea typeface="Arial"/>
                <a:cs typeface="Arial"/>
                <a:sym typeface="Arial"/>
              </a:defRPr>
            </a:pPr>
            <a:endParaRPr kumimoji="0" sz="1500" b="0" i="0" u="none" strike="noStrike" kern="0" cap="none" spc="-1" normalizeH="0" baseline="0" noProof="0" dirty="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247001572"/>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CustomShape 1"/>
          <p:cNvSpPr txBox="1"/>
          <p:nvPr/>
        </p:nvSpPr>
        <p:spPr>
          <a:xfrm>
            <a:off x="685800" y="620929"/>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pPr marL="0" marR="0" lvl="0" indent="0" algn="ctr" defTabSz="914400" rtl="0" eaLnBrk="1" fontAlgn="auto" latinLnBrk="0" hangingPunct="0">
              <a:lnSpc>
                <a:spcPct val="100000"/>
              </a:lnSpc>
              <a:spcBef>
                <a:spcPts val="0"/>
              </a:spcBef>
              <a:spcAft>
                <a:spcPts val="0"/>
              </a:spcAft>
              <a:buClrTx/>
              <a:buSzTx/>
              <a:buFontTx/>
              <a:buNone/>
              <a:tabLst/>
              <a:defRPr/>
            </a:pPr>
            <a:r>
              <a:rPr kumimoji="0" lang="en-US" sz="3200" b="1" i="0" u="none" strike="noStrike" kern="0" cap="none" spc="-1" normalizeH="0" baseline="0" noProof="0" dirty="0" err="1">
                <a:ln>
                  <a:noFill/>
                </a:ln>
                <a:solidFill>
                  <a:srgbClr val="000000"/>
                </a:solidFill>
                <a:effectLst/>
                <a:uLnTx/>
                <a:uFillTx/>
                <a:latin typeface="Times New Roman"/>
                <a:cs typeface="Times New Roman"/>
                <a:sym typeface="Times New Roman"/>
              </a:rPr>
              <a:t>TGbi</a:t>
            </a:r>
            <a:r>
              <a:rPr kumimoji="0" lang="en-US" sz="3200" b="1" i="0" u="none" strike="noStrike" kern="0" cap="none" spc="-1" normalizeH="0" baseline="0" noProof="0" dirty="0">
                <a:ln>
                  <a:noFill/>
                </a:ln>
                <a:solidFill>
                  <a:srgbClr val="000000"/>
                </a:solidFill>
                <a:effectLst/>
                <a:uLnTx/>
                <a:uFillTx/>
                <a:latin typeface="Times New Roman"/>
                <a:cs typeface="Times New Roman"/>
                <a:sym typeface="Times New Roman"/>
              </a:rPr>
              <a:t> </a:t>
            </a:r>
            <a:r>
              <a:rPr kumimoji="0" sz="3200" b="1" i="0" u="none" strike="noStrike" kern="0" cap="none" spc="-1" normalizeH="0" baseline="0" noProof="0" dirty="0">
                <a:ln>
                  <a:noFill/>
                </a:ln>
                <a:solidFill>
                  <a:srgbClr val="000000"/>
                </a:solidFill>
                <a:effectLst/>
                <a:uLnTx/>
                <a:uFillTx/>
                <a:latin typeface="Times New Roman"/>
                <a:cs typeface="Times New Roman"/>
                <a:sym typeface="Times New Roman"/>
              </a:rPr>
              <a:t>Agenda – </a:t>
            </a:r>
            <a:r>
              <a:rPr lang="en-US" dirty="0"/>
              <a:t>July</a:t>
            </a:r>
            <a:r>
              <a:rPr kumimoji="0" sz="3200" b="1" i="0" u="none" strike="noStrike" kern="0" cap="none" spc="-1" normalizeH="0" baseline="0" noProof="0" dirty="0">
                <a:ln>
                  <a:noFill/>
                </a:ln>
                <a:solidFill>
                  <a:srgbClr val="000000"/>
                </a:solidFill>
                <a:effectLst/>
                <a:uLnTx/>
                <a:uFillTx/>
                <a:latin typeface="Times New Roman"/>
                <a:cs typeface="Times New Roman"/>
                <a:sym typeface="Times New Roman"/>
              </a:rPr>
              <a:t> 202</a:t>
            </a:r>
            <a:r>
              <a:rPr kumimoji="0" lang="en-US" sz="3200" b="1" i="0" u="none" strike="noStrike" kern="0" cap="none" spc="-1" normalizeH="0" baseline="0" noProof="0" dirty="0">
                <a:ln>
                  <a:noFill/>
                </a:ln>
                <a:solidFill>
                  <a:srgbClr val="000000"/>
                </a:solidFill>
                <a:effectLst/>
                <a:uLnTx/>
                <a:uFillTx/>
                <a:latin typeface="Times New Roman"/>
                <a:cs typeface="Times New Roman"/>
                <a:sym typeface="Times New Roman"/>
              </a:rPr>
              <a:t>1</a:t>
            </a:r>
            <a:endParaRPr kumimoji="0" sz="3200" b="1" i="0" u="none" strike="noStrike" kern="0" cap="none" spc="-1" normalizeH="0" baseline="0" noProof="0" dirty="0">
              <a:ln>
                <a:noFill/>
              </a:ln>
              <a:solidFill>
                <a:srgbClr val="000000"/>
              </a:solidFill>
              <a:effectLst/>
              <a:uLnTx/>
              <a:uFillTx/>
              <a:latin typeface="Times New Roman"/>
              <a:cs typeface="Times New Roman"/>
              <a:sym typeface="Times New Roman"/>
            </a:endParaRPr>
          </a:p>
        </p:txBody>
      </p:sp>
      <p:sp>
        <p:nvSpPr>
          <p:cNvPr id="82" name="CustomShape 2"/>
          <p:cNvSpPr txBox="1"/>
          <p:nvPr/>
        </p:nvSpPr>
        <p:spPr>
          <a:xfrm>
            <a:off x="342900" y="1287125"/>
            <a:ext cx="8457480" cy="329457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0" marR="0" lvl="0" indent="0" algn="l" defTabSz="914400" rtl="0" eaLnBrk="1" fontAlgn="auto" latinLnBrk="0" hangingPunct="0">
              <a:lnSpc>
                <a:spcPct val="81000"/>
              </a:lnSpc>
              <a:spcBef>
                <a:spcPts val="200"/>
              </a:spcBef>
              <a:spcAft>
                <a:spcPts val="0"/>
              </a:spcAft>
              <a:buClrTx/>
              <a:buSzTx/>
              <a:buFontTx/>
              <a:buNone/>
              <a:tabLst/>
              <a:defRPr sz="2200" b="1" spc="-1">
                <a:latin typeface="Times New Roman"/>
                <a:ea typeface="Times New Roman"/>
                <a:cs typeface="Times New Roman"/>
                <a:sym typeface="Times New Roman"/>
              </a:defRPr>
            </a:pPr>
            <a:r>
              <a:rPr lang="en-US" sz="2200" spc="-1" dirty="0">
                <a:latin typeface="Times New Roman"/>
                <a:cs typeface="Times New Roman"/>
                <a:sym typeface="Times New Roman"/>
              </a:rPr>
              <a:t>Thursday</a:t>
            </a:r>
            <a:r>
              <a:rPr kumimoji="0" lang="en-US" sz="2200" i="0" u="none" strike="noStrike" kern="0" cap="none" spc="-1" normalizeH="0" baseline="0" noProof="0" dirty="0">
                <a:ln>
                  <a:noFill/>
                </a:ln>
                <a:solidFill>
                  <a:srgbClr val="000000"/>
                </a:solidFill>
                <a:effectLst/>
                <a:uLnTx/>
                <a:uFillTx/>
                <a:latin typeface="Times New Roman"/>
                <a:cs typeface="Times New Roman"/>
                <a:sym typeface="Times New Roman"/>
              </a:rPr>
              <a:t> July 15, 09:00 EDT</a:t>
            </a:r>
            <a:endParaRPr kumimoji="0" sz="2200" i="0" u="none" strike="noStrike" kern="0" cap="none" spc="-1" normalizeH="0" baseline="0" noProof="0" dirty="0">
              <a:ln>
                <a:noFill/>
              </a:ln>
              <a:solidFill>
                <a:srgbClr val="000000"/>
              </a:solidFill>
              <a:effectLst/>
              <a:uLnTx/>
              <a:uFillTx/>
              <a:latin typeface="Times New Roman"/>
              <a:cs typeface="Times New Roman"/>
              <a:sym typeface="Times New Roman"/>
            </a:endParaRPr>
          </a:p>
          <a:p>
            <a:pPr marL="0" marR="0" lvl="0" indent="0" algn="l" defTabSz="914400" rtl="0" eaLnBrk="1" fontAlgn="auto" latinLnBrk="0" hangingPunct="0">
              <a:lnSpc>
                <a:spcPct val="81000"/>
              </a:lnSpc>
              <a:spcBef>
                <a:spcPts val="200"/>
              </a:spcBef>
              <a:spcAft>
                <a:spcPts val="0"/>
              </a:spcAft>
              <a:buClrTx/>
              <a:buSzTx/>
              <a:buFontTx/>
              <a:buNone/>
              <a:tabLst/>
              <a:defRPr sz="2200" spc="-1">
                <a:latin typeface="Arial"/>
                <a:ea typeface="Arial"/>
                <a:cs typeface="Arial"/>
                <a:sym typeface="Arial"/>
              </a:defRPr>
            </a:pPr>
            <a:endParaRPr kumimoji="0" sz="2200" i="0" u="none" strike="noStrike" kern="0" cap="none" spc="-1" normalizeH="0" baseline="0" noProof="0" dirty="0">
              <a:ln>
                <a:noFill/>
              </a:ln>
              <a:solidFill>
                <a:srgbClr val="000000"/>
              </a:solidFill>
              <a:effectLst/>
              <a:uLnTx/>
              <a:uFillTx/>
              <a:latin typeface="Arial"/>
              <a:cs typeface="Arial"/>
              <a:sym typeface="Arial"/>
            </a:endParaRPr>
          </a:p>
          <a:p>
            <a:pPr marL="719" marR="0" lvl="0" indent="0" algn="l" defTabSz="914400" rtl="0" eaLnBrk="1" fontAlgn="auto" latinLnBrk="0" hangingPunct="0">
              <a:lnSpc>
                <a:spcPct val="81000"/>
              </a:lnSpc>
              <a:spcBef>
                <a:spcPts val="200"/>
              </a:spcBef>
              <a:spcAft>
                <a:spcPts val="0"/>
              </a:spcAft>
              <a:buClr>
                <a:srgbClr val="000000"/>
              </a:buClr>
              <a:buSzPct val="100000"/>
              <a:buFontTx/>
              <a:buNone/>
              <a:tabLst/>
              <a:defRPr sz="1500" b="1" spc="-1">
                <a:latin typeface="Times New Roman"/>
                <a:ea typeface="Times New Roman"/>
                <a:cs typeface="Times New Roman"/>
                <a:sym typeface="Times New Roman"/>
              </a:defRPr>
            </a:pPr>
            <a:r>
              <a:rPr kumimoji="0" sz="2000" i="0" u="none" strike="noStrike" kern="0" cap="none" spc="-1" normalizeH="0" baseline="0" noProof="0" dirty="0">
                <a:ln>
                  <a:noFill/>
                </a:ln>
                <a:solidFill>
                  <a:srgbClr val="000000"/>
                </a:solidFill>
                <a:effectLst/>
                <a:uLnTx/>
                <a:uFillTx/>
                <a:latin typeface="Times New Roman"/>
                <a:cs typeface="Times New Roman"/>
                <a:sym typeface="Times New Roman"/>
              </a:rPr>
              <a:t>Administrative</a:t>
            </a:r>
            <a:endParaRPr kumimoji="0" lang="en-US" sz="2000" i="0" u="none" strike="noStrike" kern="0" cap="none" spc="-1" normalizeH="0" baseline="0" noProof="0" dirty="0">
              <a:ln>
                <a:noFill/>
              </a:ln>
              <a:solidFill>
                <a:srgbClr val="000000"/>
              </a:solidFill>
              <a:effectLst/>
              <a:uLnTx/>
              <a:uFillTx/>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2000" spc="-1" dirty="0">
                <a:latin typeface="Times New Roman" panose="02020603050405020304" pitchFamily="18" charset="0"/>
                <a:cs typeface="Times New Roman" panose="02020603050405020304" pitchFamily="18" charset="0"/>
                <a:sym typeface="Arial"/>
              </a:rPr>
              <a:t>Approve agenda</a:t>
            </a:r>
          </a:p>
          <a:p>
            <a:pPr marL="0" marR="0" lvl="0" indent="0" algn="l" defTabSz="914400" rtl="0" eaLnBrk="1" fontAlgn="auto" latinLnBrk="0" hangingPunct="0">
              <a:lnSpc>
                <a:spcPct val="100000"/>
              </a:lnSpc>
              <a:spcBef>
                <a:spcPts val="0"/>
              </a:spcBef>
              <a:spcAft>
                <a:spcPts val="0"/>
              </a:spcAft>
              <a:buClrTx/>
              <a:buSzTx/>
              <a:buFontTx/>
              <a:buNone/>
              <a:tabLst/>
              <a:defRPr sz="1500" spc="-1">
                <a:latin typeface="Arial"/>
                <a:ea typeface="Arial"/>
                <a:cs typeface="Arial"/>
                <a:sym typeface="Arial"/>
              </a:defRPr>
            </a:pPr>
            <a:endParaRPr kumimoji="0" sz="2000" i="0" u="none" strike="noStrike" kern="0" cap="none" spc="-1" normalizeH="0" baseline="0" noProof="0" dirty="0">
              <a:ln>
                <a:noFill/>
              </a:ln>
              <a:solidFill>
                <a:srgbClr val="000000"/>
              </a:solidFill>
              <a:effectLst/>
              <a:uLnTx/>
              <a:uFillTx/>
              <a:latin typeface="Arial"/>
              <a:cs typeface="Arial"/>
              <a:sym typeface="Arial"/>
            </a:endParaRPr>
          </a:p>
          <a:p>
            <a:pPr marL="719" marR="0" lvl="1" indent="0" algn="l" defTabSz="914400" rtl="0" eaLnBrk="1" fontAlgn="auto" latinLnBrk="0" hangingPunct="0">
              <a:lnSpc>
                <a:spcPct val="81000"/>
              </a:lnSpc>
              <a:spcBef>
                <a:spcPts val="200"/>
              </a:spcBef>
              <a:spcAft>
                <a:spcPts val="0"/>
              </a:spcAft>
              <a:buClr>
                <a:srgbClr val="000000"/>
              </a:buClr>
              <a:buSzPct val="100000"/>
              <a:buFontTx/>
              <a:buNone/>
              <a:tabLst/>
              <a:defRPr sz="1500" spc="-1">
                <a:latin typeface="Times New Roman"/>
                <a:ea typeface="Times New Roman"/>
                <a:cs typeface="Times New Roman"/>
                <a:sym typeface="Times New Roman"/>
              </a:defRPr>
            </a:pPr>
            <a:r>
              <a:rPr kumimoji="0" sz="2000" b="1" i="0" u="none" strike="noStrike" kern="0" cap="none" spc="-1" normalizeH="0" baseline="0" noProof="0" dirty="0">
                <a:ln>
                  <a:noFill/>
                </a:ln>
                <a:solidFill>
                  <a:srgbClr val="000000"/>
                </a:solidFill>
                <a:effectLst/>
                <a:uLnTx/>
                <a:uFillTx/>
                <a:latin typeface="Times New Roman"/>
                <a:cs typeface="Times New Roman"/>
                <a:sym typeface="Times New Roman"/>
              </a:rPr>
              <a:t>Discussion</a:t>
            </a:r>
            <a:endParaRPr lang="en-US" sz="2000" b="1"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2000" spc="-1" dirty="0">
                <a:latin typeface="Times New Roman" panose="02020603050405020304" pitchFamily="18" charset="0"/>
                <a:cs typeface="Times New Roman" panose="02020603050405020304" pitchFamily="18" charset="0"/>
                <a:sym typeface="Arial"/>
              </a:rPr>
              <a:t>Continue brainstorming discussion, if needed</a:t>
            </a:r>
          </a:p>
          <a:p>
            <a:pPr marL="342900" lvl="1" indent="-342900">
              <a:buFont typeface="Arial" panose="020B0604020202020204" pitchFamily="34" charset="0"/>
              <a:buChar char="•"/>
              <a:defRPr sz="1500" spc="-1">
                <a:latin typeface="Arial"/>
                <a:ea typeface="Arial"/>
                <a:cs typeface="Arial"/>
                <a:sym typeface="Arial"/>
              </a:defRPr>
            </a:pPr>
            <a:r>
              <a:rPr lang="en-US" sz="2000" spc="-1" dirty="0">
                <a:latin typeface="Times New Roman" panose="02020603050405020304" pitchFamily="18" charset="0"/>
                <a:cs typeface="Times New Roman" panose="02020603050405020304" pitchFamily="18" charset="0"/>
                <a:sym typeface="Arial"/>
              </a:rPr>
              <a:t>Any additional topics?</a:t>
            </a:r>
          </a:p>
          <a:p>
            <a:pPr marL="342900" lvl="1" indent="-342900">
              <a:buFont typeface="Arial" panose="020B0604020202020204" pitchFamily="34" charset="0"/>
              <a:buChar char="•"/>
              <a:defRPr sz="1500" spc="-1">
                <a:latin typeface="Arial"/>
                <a:ea typeface="Arial"/>
                <a:cs typeface="Arial"/>
                <a:sym typeface="Arial"/>
              </a:defRPr>
            </a:pPr>
            <a:endParaRPr kumimoji="0" lang="en-US" sz="2000" i="0" u="none" strike="noStrike" kern="0" cap="none" spc="-1"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sym typeface="Arial"/>
            </a:endParaRPr>
          </a:p>
          <a:p>
            <a:pPr marL="0" marR="0" lvl="0" indent="0" algn="l" defTabSz="914400" rtl="0" eaLnBrk="1" fontAlgn="auto" latinLnBrk="0" hangingPunct="0">
              <a:lnSpc>
                <a:spcPct val="100000"/>
              </a:lnSpc>
              <a:spcBef>
                <a:spcPts val="0"/>
              </a:spcBef>
              <a:spcAft>
                <a:spcPts val="0"/>
              </a:spcAft>
              <a:buClrTx/>
              <a:buSzTx/>
              <a:buFontTx/>
              <a:buNone/>
              <a:tabLst/>
              <a:defRPr sz="1500" spc="-1">
                <a:latin typeface="Arial"/>
                <a:ea typeface="Arial"/>
                <a:cs typeface="Arial"/>
                <a:sym typeface="Arial"/>
              </a:defRPr>
            </a:pPr>
            <a:r>
              <a:rPr lang="en-US" sz="2000" b="1" spc="-1" dirty="0">
                <a:latin typeface="Times New Roman" panose="02020603050405020304" pitchFamily="18" charset="0"/>
                <a:cs typeface="Times New Roman" panose="02020603050405020304" pitchFamily="18" charset="0"/>
                <a:sym typeface="Arial"/>
              </a:rPr>
              <a:t>Recess</a:t>
            </a:r>
            <a:endParaRPr kumimoji="0" sz="2000" b="1" i="0" u="none" strike="noStrike" kern="0" cap="none" spc="-1"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sym typeface="Arial"/>
            </a:endParaRPr>
          </a:p>
          <a:p>
            <a:pPr marL="0" marR="0" lvl="0" indent="0" algn="l" defTabSz="914400" rtl="0" eaLnBrk="1" fontAlgn="auto" latinLnBrk="0" hangingPunct="0">
              <a:lnSpc>
                <a:spcPct val="100000"/>
              </a:lnSpc>
              <a:spcBef>
                <a:spcPts val="0"/>
              </a:spcBef>
              <a:spcAft>
                <a:spcPts val="0"/>
              </a:spcAft>
              <a:buClrTx/>
              <a:buSzTx/>
              <a:buFontTx/>
              <a:buNone/>
              <a:tabLst/>
              <a:defRPr sz="1500" spc="-1">
                <a:latin typeface="Arial"/>
                <a:ea typeface="Arial"/>
                <a:cs typeface="Arial"/>
                <a:sym typeface="Arial"/>
              </a:defRPr>
            </a:pPr>
            <a:endParaRPr kumimoji="0" sz="1500" b="0" i="0" u="none" strike="noStrike" kern="0" cap="none" spc="-1" normalizeH="0" baseline="0" noProof="0" dirty="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127156387"/>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CustomShape 1"/>
          <p:cNvSpPr txBox="1"/>
          <p:nvPr/>
        </p:nvSpPr>
        <p:spPr>
          <a:xfrm>
            <a:off x="685800" y="620929"/>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pPr marL="0" marR="0" lvl="0" indent="0" algn="ctr" defTabSz="914400" rtl="0" eaLnBrk="1" fontAlgn="auto" latinLnBrk="0" hangingPunct="0">
              <a:lnSpc>
                <a:spcPct val="100000"/>
              </a:lnSpc>
              <a:spcBef>
                <a:spcPts val="0"/>
              </a:spcBef>
              <a:spcAft>
                <a:spcPts val="0"/>
              </a:spcAft>
              <a:buClrTx/>
              <a:buSzTx/>
              <a:buFontTx/>
              <a:buNone/>
              <a:tabLst/>
              <a:defRPr/>
            </a:pPr>
            <a:r>
              <a:rPr kumimoji="0" lang="en-US" sz="3200" b="1" i="0" u="none" strike="noStrike" kern="0" cap="none" spc="-1" normalizeH="0" baseline="0" noProof="0" dirty="0" err="1">
                <a:ln>
                  <a:noFill/>
                </a:ln>
                <a:solidFill>
                  <a:srgbClr val="000000"/>
                </a:solidFill>
                <a:effectLst/>
                <a:uLnTx/>
                <a:uFillTx/>
                <a:latin typeface="Times New Roman"/>
                <a:cs typeface="Times New Roman"/>
                <a:sym typeface="Times New Roman"/>
              </a:rPr>
              <a:t>TGbi</a:t>
            </a:r>
            <a:r>
              <a:rPr kumimoji="0" lang="en-US" sz="3200" b="1" i="0" u="none" strike="noStrike" kern="0" cap="none" spc="-1" normalizeH="0" baseline="0" noProof="0" dirty="0">
                <a:ln>
                  <a:noFill/>
                </a:ln>
                <a:solidFill>
                  <a:srgbClr val="000000"/>
                </a:solidFill>
                <a:effectLst/>
                <a:uLnTx/>
                <a:uFillTx/>
                <a:latin typeface="Times New Roman"/>
                <a:cs typeface="Times New Roman"/>
                <a:sym typeface="Times New Roman"/>
              </a:rPr>
              <a:t> </a:t>
            </a:r>
            <a:r>
              <a:rPr kumimoji="0" sz="3200" b="1" i="0" u="none" strike="noStrike" kern="0" cap="none" spc="-1" normalizeH="0" baseline="0" noProof="0" dirty="0">
                <a:ln>
                  <a:noFill/>
                </a:ln>
                <a:solidFill>
                  <a:srgbClr val="000000"/>
                </a:solidFill>
                <a:effectLst/>
                <a:uLnTx/>
                <a:uFillTx/>
                <a:latin typeface="Times New Roman"/>
                <a:cs typeface="Times New Roman"/>
                <a:sym typeface="Times New Roman"/>
              </a:rPr>
              <a:t>Agenda – </a:t>
            </a:r>
            <a:r>
              <a:rPr lang="en-US" dirty="0"/>
              <a:t>July</a:t>
            </a:r>
            <a:r>
              <a:rPr kumimoji="0" sz="3200" b="1" i="0" u="none" strike="noStrike" kern="0" cap="none" spc="-1" normalizeH="0" baseline="0" noProof="0" dirty="0">
                <a:ln>
                  <a:noFill/>
                </a:ln>
                <a:solidFill>
                  <a:srgbClr val="000000"/>
                </a:solidFill>
                <a:effectLst/>
                <a:uLnTx/>
                <a:uFillTx/>
                <a:latin typeface="Times New Roman"/>
                <a:cs typeface="Times New Roman"/>
                <a:sym typeface="Times New Roman"/>
              </a:rPr>
              <a:t> 202</a:t>
            </a:r>
            <a:r>
              <a:rPr kumimoji="0" lang="en-US" sz="3200" b="1" i="0" u="none" strike="noStrike" kern="0" cap="none" spc="-1" normalizeH="0" baseline="0" noProof="0" dirty="0">
                <a:ln>
                  <a:noFill/>
                </a:ln>
                <a:solidFill>
                  <a:srgbClr val="000000"/>
                </a:solidFill>
                <a:effectLst/>
                <a:uLnTx/>
                <a:uFillTx/>
                <a:latin typeface="Times New Roman"/>
                <a:cs typeface="Times New Roman"/>
                <a:sym typeface="Times New Roman"/>
              </a:rPr>
              <a:t>1</a:t>
            </a:r>
            <a:endParaRPr kumimoji="0" sz="3200" b="1" i="0" u="none" strike="noStrike" kern="0" cap="none" spc="-1" normalizeH="0" baseline="0" noProof="0" dirty="0">
              <a:ln>
                <a:noFill/>
              </a:ln>
              <a:solidFill>
                <a:srgbClr val="000000"/>
              </a:solidFill>
              <a:effectLst/>
              <a:uLnTx/>
              <a:uFillTx/>
              <a:latin typeface="Times New Roman"/>
              <a:cs typeface="Times New Roman"/>
              <a:sym typeface="Times New Roman"/>
            </a:endParaRPr>
          </a:p>
        </p:txBody>
      </p:sp>
      <p:sp>
        <p:nvSpPr>
          <p:cNvPr id="82" name="CustomShape 2"/>
          <p:cNvSpPr txBox="1"/>
          <p:nvPr/>
        </p:nvSpPr>
        <p:spPr>
          <a:xfrm>
            <a:off x="342900" y="1287125"/>
            <a:ext cx="8457480" cy="360235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0" marR="0" lvl="0" indent="0" algn="l" defTabSz="914400" rtl="0" eaLnBrk="1" fontAlgn="auto" latinLnBrk="0" hangingPunct="0">
              <a:lnSpc>
                <a:spcPct val="81000"/>
              </a:lnSpc>
              <a:spcBef>
                <a:spcPts val="200"/>
              </a:spcBef>
              <a:spcAft>
                <a:spcPts val="0"/>
              </a:spcAft>
              <a:buClrTx/>
              <a:buSzTx/>
              <a:buFontTx/>
              <a:buNone/>
              <a:tabLst/>
              <a:defRPr sz="2200" b="1" spc="-1">
                <a:latin typeface="Times New Roman"/>
                <a:ea typeface="Times New Roman"/>
                <a:cs typeface="Times New Roman"/>
                <a:sym typeface="Times New Roman"/>
              </a:defRPr>
            </a:pPr>
            <a:r>
              <a:rPr lang="en-US" sz="2200" spc="-1" dirty="0">
                <a:latin typeface="Times New Roman"/>
                <a:cs typeface="Times New Roman"/>
                <a:sym typeface="Times New Roman"/>
              </a:rPr>
              <a:t>Friday</a:t>
            </a:r>
            <a:r>
              <a:rPr kumimoji="0" lang="en-US" sz="2200" i="0" u="none" strike="noStrike" kern="0" cap="none" spc="-1" normalizeH="0" baseline="0" noProof="0" dirty="0">
                <a:ln>
                  <a:noFill/>
                </a:ln>
                <a:solidFill>
                  <a:srgbClr val="000000"/>
                </a:solidFill>
                <a:effectLst/>
                <a:uLnTx/>
                <a:uFillTx/>
                <a:latin typeface="Times New Roman"/>
                <a:cs typeface="Times New Roman"/>
                <a:sym typeface="Times New Roman"/>
              </a:rPr>
              <a:t> July 16, 11:15 EDT</a:t>
            </a:r>
            <a:endParaRPr kumimoji="0" sz="2200" i="0" u="none" strike="noStrike" kern="0" cap="none" spc="-1" normalizeH="0" baseline="0" noProof="0" dirty="0">
              <a:ln>
                <a:noFill/>
              </a:ln>
              <a:solidFill>
                <a:srgbClr val="000000"/>
              </a:solidFill>
              <a:effectLst/>
              <a:uLnTx/>
              <a:uFillTx/>
              <a:latin typeface="Times New Roman"/>
              <a:cs typeface="Times New Roman"/>
              <a:sym typeface="Times New Roman"/>
            </a:endParaRPr>
          </a:p>
          <a:p>
            <a:pPr marL="0" marR="0" lvl="0" indent="0" algn="l" defTabSz="914400" rtl="0" eaLnBrk="1" fontAlgn="auto" latinLnBrk="0" hangingPunct="0">
              <a:lnSpc>
                <a:spcPct val="81000"/>
              </a:lnSpc>
              <a:spcBef>
                <a:spcPts val="200"/>
              </a:spcBef>
              <a:spcAft>
                <a:spcPts val="0"/>
              </a:spcAft>
              <a:buClrTx/>
              <a:buSzTx/>
              <a:buFontTx/>
              <a:buNone/>
              <a:tabLst/>
              <a:defRPr sz="2200" spc="-1">
                <a:latin typeface="Arial"/>
                <a:ea typeface="Arial"/>
                <a:cs typeface="Arial"/>
                <a:sym typeface="Arial"/>
              </a:defRPr>
            </a:pPr>
            <a:endParaRPr kumimoji="0" sz="2200" i="0" u="none" strike="noStrike" kern="0" cap="none" spc="-1" normalizeH="0" baseline="0" noProof="0" dirty="0">
              <a:ln>
                <a:noFill/>
              </a:ln>
              <a:solidFill>
                <a:srgbClr val="000000"/>
              </a:solidFill>
              <a:effectLst/>
              <a:uLnTx/>
              <a:uFillTx/>
              <a:latin typeface="Arial"/>
              <a:cs typeface="Arial"/>
              <a:sym typeface="Arial"/>
            </a:endParaRPr>
          </a:p>
          <a:p>
            <a:pPr marL="719" marR="0" lvl="0" indent="0" algn="l" defTabSz="914400" rtl="0" eaLnBrk="1" fontAlgn="auto" latinLnBrk="0" hangingPunct="0">
              <a:lnSpc>
                <a:spcPct val="81000"/>
              </a:lnSpc>
              <a:spcBef>
                <a:spcPts val="200"/>
              </a:spcBef>
              <a:spcAft>
                <a:spcPts val="0"/>
              </a:spcAft>
              <a:buClr>
                <a:srgbClr val="000000"/>
              </a:buClr>
              <a:buSzPct val="100000"/>
              <a:buFontTx/>
              <a:buNone/>
              <a:tabLst/>
              <a:defRPr sz="1500" b="1" spc="-1">
                <a:latin typeface="Times New Roman"/>
                <a:ea typeface="Times New Roman"/>
                <a:cs typeface="Times New Roman"/>
                <a:sym typeface="Times New Roman"/>
              </a:defRPr>
            </a:pPr>
            <a:r>
              <a:rPr kumimoji="0" sz="2000" i="0" u="none" strike="noStrike" kern="0" cap="none" spc="-1" normalizeH="0" baseline="0" noProof="0" dirty="0">
                <a:ln>
                  <a:noFill/>
                </a:ln>
                <a:solidFill>
                  <a:srgbClr val="000000"/>
                </a:solidFill>
                <a:effectLst/>
                <a:uLnTx/>
                <a:uFillTx/>
                <a:latin typeface="Times New Roman"/>
                <a:cs typeface="Times New Roman"/>
                <a:sym typeface="Times New Roman"/>
              </a:rPr>
              <a:t>Administrative</a:t>
            </a:r>
            <a:endParaRPr kumimoji="0" lang="en-US" sz="2000" i="0" u="none" strike="noStrike" kern="0" cap="none" spc="-1" normalizeH="0" baseline="0" noProof="0" dirty="0">
              <a:ln>
                <a:noFill/>
              </a:ln>
              <a:solidFill>
                <a:srgbClr val="000000"/>
              </a:solidFill>
              <a:effectLst/>
              <a:uLnTx/>
              <a:uFillTx/>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2000" spc="-1" dirty="0">
                <a:latin typeface="Times New Roman" panose="02020603050405020304" pitchFamily="18" charset="0"/>
                <a:cs typeface="Times New Roman" panose="02020603050405020304" pitchFamily="18" charset="0"/>
                <a:sym typeface="Arial"/>
              </a:rPr>
              <a:t>Approve upcoming teleconference schedule</a:t>
            </a:r>
            <a:endParaRPr lang="en-US" sz="2000" spc="-1" dirty="0">
              <a:latin typeface="Times New Roman" panose="02020603050405020304" pitchFamily="18" charset="0"/>
              <a:cs typeface="Times New Roman" panose="02020603050405020304" pitchFamily="18" charset="0"/>
              <a:sym typeface="Times New Roman"/>
            </a:endParaRPr>
          </a:p>
          <a:p>
            <a:pPr marL="0" marR="0" lvl="0" indent="0" algn="l" defTabSz="914400" rtl="0" eaLnBrk="1" fontAlgn="auto" latinLnBrk="0" hangingPunct="0">
              <a:lnSpc>
                <a:spcPct val="100000"/>
              </a:lnSpc>
              <a:spcBef>
                <a:spcPts val="0"/>
              </a:spcBef>
              <a:spcAft>
                <a:spcPts val="0"/>
              </a:spcAft>
              <a:buClrTx/>
              <a:buSzTx/>
              <a:buFontTx/>
              <a:buNone/>
              <a:tabLst/>
              <a:defRPr sz="1500" spc="-1">
                <a:latin typeface="Arial"/>
                <a:ea typeface="Arial"/>
                <a:cs typeface="Arial"/>
                <a:sym typeface="Arial"/>
              </a:defRPr>
            </a:pPr>
            <a:endParaRPr kumimoji="0" sz="2000" i="0" u="none" strike="noStrike" kern="0" cap="none" spc="-1" normalizeH="0" baseline="0" noProof="0" dirty="0">
              <a:ln>
                <a:noFill/>
              </a:ln>
              <a:solidFill>
                <a:srgbClr val="000000"/>
              </a:solidFill>
              <a:effectLst/>
              <a:uLnTx/>
              <a:uFillTx/>
              <a:latin typeface="Arial"/>
              <a:cs typeface="Arial"/>
              <a:sym typeface="Arial"/>
            </a:endParaRPr>
          </a:p>
          <a:p>
            <a:pPr marL="719" marR="0" lvl="1" indent="0" algn="l" defTabSz="914400" rtl="0" eaLnBrk="1" fontAlgn="auto" latinLnBrk="0" hangingPunct="0">
              <a:lnSpc>
                <a:spcPct val="81000"/>
              </a:lnSpc>
              <a:spcBef>
                <a:spcPts val="200"/>
              </a:spcBef>
              <a:spcAft>
                <a:spcPts val="0"/>
              </a:spcAft>
              <a:buClr>
                <a:srgbClr val="000000"/>
              </a:buClr>
              <a:buSzPct val="100000"/>
              <a:buFontTx/>
              <a:buNone/>
              <a:tabLst/>
              <a:defRPr sz="1500" spc="-1">
                <a:latin typeface="Times New Roman"/>
                <a:ea typeface="Times New Roman"/>
                <a:cs typeface="Times New Roman"/>
                <a:sym typeface="Times New Roman"/>
              </a:defRPr>
            </a:pPr>
            <a:r>
              <a:rPr kumimoji="0" sz="2000" b="1" i="0" u="none" strike="noStrike" kern="0" cap="none" spc="-1" normalizeH="0" baseline="0" noProof="0" dirty="0">
                <a:ln>
                  <a:noFill/>
                </a:ln>
                <a:solidFill>
                  <a:srgbClr val="000000"/>
                </a:solidFill>
                <a:effectLst/>
                <a:uLnTx/>
                <a:uFillTx/>
                <a:latin typeface="Times New Roman"/>
                <a:cs typeface="Times New Roman"/>
                <a:sym typeface="Times New Roman"/>
              </a:rPr>
              <a:t>Discussion</a:t>
            </a:r>
            <a:endParaRPr lang="en-US" sz="2000" b="1"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2000" spc="-1" dirty="0">
                <a:latin typeface="Times New Roman" panose="02020603050405020304" pitchFamily="18" charset="0"/>
                <a:cs typeface="Times New Roman" panose="02020603050405020304" pitchFamily="18" charset="0"/>
                <a:sym typeface="Arial"/>
              </a:rPr>
              <a:t>Element fingerprinting presentation – 11-21/1060</a:t>
            </a:r>
          </a:p>
          <a:p>
            <a:pPr marL="342900" lvl="0" indent="-342900">
              <a:buFont typeface="Arial" panose="020B0604020202020204" pitchFamily="34" charset="0"/>
              <a:buChar char="•"/>
              <a:defRPr sz="1500" spc="-1">
                <a:latin typeface="Arial"/>
                <a:ea typeface="Arial"/>
                <a:cs typeface="Arial"/>
                <a:sym typeface="Arial"/>
              </a:defRPr>
            </a:pPr>
            <a:r>
              <a:rPr lang="en-US" sz="2000" spc="-1" dirty="0">
                <a:latin typeface="Times New Roman" panose="02020603050405020304" pitchFamily="18" charset="0"/>
                <a:cs typeface="Times New Roman" panose="02020603050405020304" pitchFamily="18" charset="0"/>
                <a:sym typeface="Arial"/>
              </a:rPr>
              <a:t>Antonio additional ppt</a:t>
            </a:r>
          </a:p>
          <a:p>
            <a:pPr marL="342900" lvl="1" indent="-342900">
              <a:buFont typeface="Arial" panose="020B0604020202020204" pitchFamily="34" charset="0"/>
              <a:buChar char="•"/>
              <a:defRPr sz="1500" spc="-1">
                <a:latin typeface="Arial"/>
                <a:ea typeface="Arial"/>
                <a:cs typeface="Arial"/>
                <a:sym typeface="Arial"/>
              </a:defRPr>
            </a:pPr>
            <a:r>
              <a:rPr lang="en-US" sz="2000" spc="-1" dirty="0">
                <a:latin typeface="Times New Roman" panose="02020603050405020304" pitchFamily="18" charset="0"/>
                <a:cs typeface="Times New Roman" panose="02020603050405020304" pitchFamily="18" charset="0"/>
                <a:sym typeface="Arial"/>
              </a:rPr>
              <a:t>Any additional topics?</a:t>
            </a:r>
          </a:p>
          <a:p>
            <a:pPr marL="342900" lvl="1" indent="-342900">
              <a:buFont typeface="Arial" panose="020B0604020202020204" pitchFamily="34" charset="0"/>
              <a:buChar char="•"/>
              <a:defRPr sz="1500" spc="-1">
                <a:latin typeface="Arial"/>
                <a:ea typeface="Arial"/>
                <a:cs typeface="Arial"/>
                <a:sym typeface="Arial"/>
              </a:defRPr>
            </a:pPr>
            <a:endParaRPr kumimoji="0" lang="en-US" sz="2000" i="0" u="none" strike="noStrike" kern="0" cap="none" spc="-1"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sym typeface="Arial"/>
            </a:endParaRPr>
          </a:p>
          <a:p>
            <a:pPr marL="0" marR="0" lvl="0" indent="0" algn="l" defTabSz="914400" rtl="0" eaLnBrk="1" fontAlgn="auto" latinLnBrk="0" hangingPunct="0">
              <a:lnSpc>
                <a:spcPct val="100000"/>
              </a:lnSpc>
              <a:spcBef>
                <a:spcPts val="0"/>
              </a:spcBef>
              <a:spcAft>
                <a:spcPts val="0"/>
              </a:spcAft>
              <a:buClrTx/>
              <a:buSzTx/>
              <a:buFontTx/>
              <a:buNone/>
              <a:tabLst/>
              <a:defRPr sz="1500" spc="-1">
                <a:latin typeface="Arial"/>
                <a:ea typeface="Arial"/>
                <a:cs typeface="Arial"/>
                <a:sym typeface="Arial"/>
              </a:defRPr>
            </a:pPr>
            <a:r>
              <a:rPr lang="en-US" sz="2000" b="1" spc="-1" dirty="0">
                <a:latin typeface="Times New Roman" panose="02020603050405020304" pitchFamily="18" charset="0"/>
                <a:cs typeface="Times New Roman" panose="02020603050405020304" pitchFamily="18" charset="0"/>
                <a:sym typeface="Arial"/>
              </a:rPr>
              <a:t>Adjourn</a:t>
            </a:r>
            <a:endParaRPr kumimoji="0" sz="2000" b="1" i="0" u="none" strike="noStrike" kern="0" cap="none" spc="-1"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sym typeface="Arial"/>
            </a:endParaRPr>
          </a:p>
          <a:p>
            <a:pPr marL="0" marR="0" lvl="0" indent="0" algn="l" defTabSz="914400" rtl="0" eaLnBrk="1" fontAlgn="auto" latinLnBrk="0" hangingPunct="0">
              <a:lnSpc>
                <a:spcPct val="100000"/>
              </a:lnSpc>
              <a:spcBef>
                <a:spcPts val="0"/>
              </a:spcBef>
              <a:spcAft>
                <a:spcPts val="0"/>
              </a:spcAft>
              <a:buClrTx/>
              <a:buSzTx/>
              <a:buFontTx/>
              <a:buNone/>
              <a:tabLst/>
              <a:defRPr sz="1500" spc="-1">
                <a:latin typeface="Arial"/>
                <a:ea typeface="Arial"/>
                <a:cs typeface="Arial"/>
                <a:sym typeface="Arial"/>
              </a:defRPr>
            </a:pPr>
            <a:endParaRPr kumimoji="0" sz="1500" b="0" i="0" u="none" strike="noStrike" kern="0" cap="none" spc="-1" normalizeH="0" baseline="0" noProof="0" dirty="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876723948"/>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Plenary sessions, July</a:t>
            </a:r>
            <a:r>
              <a:rPr dirty="0"/>
              <a:t> 202</a:t>
            </a:r>
            <a:r>
              <a:rPr lang="en-US" dirty="0"/>
              <a:t>1</a:t>
            </a:r>
            <a:endParaRPr dirty="0"/>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231930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dirty="0"/>
              <a:t>Agenda</a:t>
            </a:r>
          </a:p>
          <a:p>
            <a:pPr algn="ctr">
              <a:spcBef>
                <a:spcPts val="400"/>
              </a:spcBef>
              <a:defRPr sz="2400" b="1" spc="-1">
                <a:latin typeface="Times New Roman"/>
                <a:ea typeface="Times New Roman"/>
                <a:cs typeface="Times New Roman"/>
                <a:sym typeface="Times New Roman"/>
              </a:defRPr>
            </a:pPr>
            <a:r>
              <a:rPr lang="en-US" dirty="0"/>
              <a:t>July 802.11 Plenary</a:t>
            </a:r>
            <a:endParaRPr dirty="0"/>
          </a:p>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Wednesday July 14</a:t>
            </a:r>
            <a:r>
              <a:rPr dirty="0"/>
              <a:t>, 202</a:t>
            </a:r>
            <a:r>
              <a:rPr lang="en-US" dirty="0"/>
              <a:t>1</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 </a:t>
            </a:r>
            <a:r>
              <a:rPr lang="en-US" dirty="0"/>
              <a:t>for attendance credit</a:t>
            </a:r>
            <a:endParaRPr dirty="0"/>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July 802 electronic plenary session</a:t>
            </a:r>
          </a:p>
        </p:txBody>
      </p:sp>
      <p:sp>
        <p:nvSpPr>
          <p:cNvPr id="3" name="Content Placeholder 2"/>
          <p:cNvSpPr>
            <a:spLocks noGrp="1"/>
          </p:cNvSpPr>
          <p:nvPr>
            <p:ph idx="1"/>
          </p:nvPr>
        </p:nvSpPr>
        <p:spPr>
          <a:xfrm>
            <a:off x="685801" y="2343151"/>
            <a:ext cx="7770813" cy="3370660"/>
          </a:xfrm>
        </p:spPr>
        <p:txBody>
          <a:bodyPr/>
          <a:lstStyle/>
          <a:p>
            <a:pPr>
              <a:buFont typeface="Arial" panose="020B0604020202020204" pitchFamily="34" charset="0"/>
              <a:buChar char="•"/>
            </a:pPr>
            <a:r>
              <a:rPr lang="en-US" dirty="0"/>
              <a:t>This meeting is part of the July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19687203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685800" y="685800"/>
            <a:ext cx="7771680" cy="561109"/>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a:xfrm>
            <a:off x="685800" y="1246909"/>
            <a:ext cx="7771680" cy="4848251"/>
          </a:xfrm>
        </p:spPr>
        <p:txBody>
          <a:bodyPr>
            <a:normAutofit fontScale="92500" lnSpcReduction="20000"/>
          </a:bodyPr>
          <a:lstStyle/>
          <a:p>
            <a:pPr marL="285750" lvl="1" indent="-285750">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285750" lvl="1" indent="-285750">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algn="ctr">
              <a:defRPr/>
            </a:pPr>
            <a:r>
              <a:rPr lang="en-US" altLang="en-US" sz="24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pPr marL="342900" lvl="1" algn="ctr">
              <a:defRPr/>
            </a:pPr>
            <a:endParaRPr lang="en-US" altLang="en-US" sz="2400" b="1" dirty="0">
              <a:solidFill>
                <a:schemeClr val="tx1"/>
              </a:solidFill>
              <a:latin typeface="Calibri" panose="020F0502020204030204" pitchFamily="34" charset="0"/>
              <a:cs typeface="Calibri" panose="020F0502020204030204" pitchFamily="34" charset="0"/>
            </a:endParaRPr>
          </a:p>
          <a:p>
            <a:pPr marL="342900" lvl="1" algn="ctr">
              <a:defRPr/>
            </a:pPr>
            <a:r>
              <a:rPr lang="en-US" altLang="en-US" sz="2400" b="1" u="sng" dirty="0">
                <a:solidFill>
                  <a:schemeClr val="tx1"/>
                </a:solidFill>
                <a:latin typeface="Calibri" panose="020F0502020204030204" pitchFamily="34" charset="0"/>
                <a:cs typeface="Calibri" panose="020F0502020204030204" pitchFamily="34" charset="0"/>
              </a:rPr>
              <a:t>Ways To Inform The IEEE </a:t>
            </a:r>
          </a:p>
          <a:p>
            <a:pPr marL="342900" lvl="1" algn="ctr">
              <a:defRPr/>
            </a:pPr>
            <a:endParaRPr lang="en-US" altLang="en-US" sz="2400" b="1" dirty="0">
              <a:solidFill>
                <a:schemeClr val="tx1"/>
              </a:solidFill>
              <a:latin typeface="Calibri" panose="020F0502020204030204" pitchFamily="34" charset="0"/>
              <a:cs typeface="Calibri" panose="020F0502020204030204" pitchFamily="34" charset="0"/>
            </a:endParaRPr>
          </a:p>
          <a:p>
            <a:pPr marL="285750" indent="-285750">
              <a:buSzPct val="150000"/>
              <a:buFont typeface="Arial" panose="020B0604020202020204" pitchFamily="34" charset="0"/>
              <a:buChar char="•"/>
              <a:defRPr/>
            </a:pPr>
            <a:r>
              <a:rPr lang="en-US" altLang="en-US" sz="1500" dirty="0">
                <a:solidFill>
                  <a:schemeClr val="tx1"/>
                </a:solidFill>
                <a:latin typeface="Calibri" pitchFamily="34" charset="0"/>
                <a:cs typeface="Calibri" pitchFamily="34" charset="0"/>
              </a:rPr>
              <a:t>Cause an LOA to be submitted to the IEEE-SA (</a:t>
            </a:r>
            <a:r>
              <a:rPr lang="en-US" altLang="en-US" sz="1500" dirty="0" err="1">
                <a:solidFill>
                  <a:schemeClr val="tx1"/>
                </a:solidFill>
                <a:latin typeface="Calibri" pitchFamily="34" charset="0"/>
                <a:cs typeface="Calibri" pitchFamily="34" charset="0"/>
              </a:rPr>
              <a:t>patcom@ieee.org</a:t>
            </a:r>
            <a:r>
              <a:rPr lang="en-US" altLang="en-US" sz="1500" dirty="0">
                <a:solidFill>
                  <a:schemeClr val="tx1"/>
                </a:solidFill>
                <a:latin typeface="Calibri" pitchFamily="34" charset="0"/>
                <a:cs typeface="Calibri" pitchFamily="34" charset="0"/>
              </a:rPr>
              <a:t>); or</a:t>
            </a:r>
          </a:p>
          <a:p>
            <a:pPr>
              <a:buSzPct val="150000"/>
              <a:defRPr/>
            </a:pPr>
            <a:endParaRPr lang="en-US" altLang="en-US" sz="1500" dirty="0">
              <a:solidFill>
                <a:schemeClr val="tx1"/>
              </a:solidFill>
              <a:latin typeface="Calibri" pitchFamily="34" charset="0"/>
              <a:cs typeface="Calibri" pitchFamily="34" charset="0"/>
            </a:endParaRPr>
          </a:p>
          <a:p>
            <a:pPr marL="285750" indent="-285750">
              <a:buSzPct val="150000"/>
              <a:buFont typeface="Arial" panose="020B0604020202020204" pitchFamily="34" charset="0"/>
              <a:buChar char="•"/>
              <a:defRPr/>
            </a:pPr>
            <a:r>
              <a:rPr lang="en-US" altLang="en-US" sz="1500" dirty="0">
                <a:solidFill>
                  <a:schemeClr val="tx1"/>
                </a:solidFill>
                <a:latin typeface="Calibri" pitchFamily="34" charset="0"/>
                <a:cs typeface="Calibri" pitchFamily="34" charset="0"/>
              </a:rPr>
              <a:t>Provide the chair of this group with the identity of the holder(s) of any and all such claims as soon as possible; or</a:t>
            </a:r>
          </a:p>
          <a:p>
            <a:pPr>
              <a:buSzPct val="150000"/>
              <a:defRPr/>
            </a:pPr>
            <a:endParaRPr lang="en-US" altLang="en-US" sz="1500" dirty="0">
              <a:solidFill>
                <a:schemeClr val="tx1"/>
              </a:solidFill>
              <a:latin typeface="Calibri" pitchFamily="34" charset="0"/>
              <a:cs typeface="Calibri" pitchFamily="34" charset="0"/>
            </a:endParaRPr>
          </a:p>
          <a:p>
            <a:pPr marL="285750" indent="-285750">
              <a:buSzPct val="150000"/>
              <a:buFont typeface="Arial" panose="020B0604020202020204" pitchFamily="34" charset="0"/>
              <a:buChar char="•"/>
              <a:defRPr/>
            </a:pPr>
            <a:r>
              <a:rPr lang="en-US" altLang="en-US" sz="1500" dirty="0">
                <a:solidFill>
                  <a:schemeClr val="tx1"/>
                </a:solidFill>
                <a:latin typeface="Calibri" pitchFamily="34" charset="0"/>
                <a:cs typeface="Calibri" pitchFamily="34" charset="0"/>
              </a:rPr>
              <a:t>Speak up now and respond to this Call for Potentially Essential Patents</a:t>
            </a:r>
          </a:p>
          <a:p>
            <a:pPr marL="458788" indent="-458788">
              <a:defRPr/>
            </a:pPr>
            <a:r>
              <a:rPr lang="en-US" altLang="en-US" sz="1500" dirty="0">
                <a:solidFill>
                  <a:schemeClr val="tx1"/>
                </a:solidFill>
                <a:latin typeface="Calibri" pitchFamily="34" charset="0"/>
                <a:cs typeface="Calibri" pitchFamily="34" charset="0"/>
              </a:rPr>
              <a:t>	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altLang="en-US" sz="2400" b="1"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22508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1625600"/>
            <a:ext cx="7770813" cy="4334687"/>
          </a:xfrm>
        </p:spPr>
        <p:txBody>
          <a:bodyPr>
            <a:normAutofit/>
          </a:bodyPr>
          <a:lstStyle/>
          <a:p>
            <a:pPr>
              <a:lnSpc>
                <a:spcPct val="80000"/>
              </a:lnSpc>
              <a:spcAft>
                <a:spcPct val="40000"/>
              </a:spcAft>
              <a:buSzPct val="150000"/>
              <a:defRPr/>
            </a:pPr>
            <a:r>
              <a:rPr lang="en-US" altLang="en-US"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defRPr/>
            </a:pPr>
            <a:r>
              <a:rPr lang="en-GB" altLang="en-US" sz="24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24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be silent if inappropriate topics are discussed … </a:t>
            </a:r>
            <a:r>
              <a:rPr lang="en-US" altLang="en-US" b="1" dirty="0">
                <a:solidFill>
                  <a:schemeClr val="tx1"/>
                </a:solidFill>
                <a:highlight>
                  <a:srgbClr val="FFFF00"/>
                </a:highlight>
                <a:latin typeface="Calibri" panose="020F0502020204030204" pitchFamily="34" charset="0"/>
                <a:cs typeface="Calibri" panose="020F0502020204030204" pitchFamily="34" charset="0"/>
              </a:rPr>
              <a:t>do formally object.</a:t>
            </a:r>
          </a:p>
          <a:p>
            <a:pPr lvl="1">
              <a:lnSpc>
                <a:spcPct val="80000"/>
              </a:lnSpc>
              <a:spcAft>
                <a:spcPct val="40000"/>
              </a:spcAft>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900" dirty="0">
                <a:solidFill>
                  <a:schemeClr val="tx1"/>
                </a:solidFill>
                <a:latin typeface="Calibri" panose="020F0502020204030204" pitchFamily="34" charset="0"/>
                <a:cs typeface="Calibri" panose="020F0502020204030204" pitchFamily="34" charset="0"/>
              </a:rPr>
              <a:t>---------------------------------------------------------------   </a:t>
            </a:r>
            <a:endParaRPr lang="en-US" altLang="en-US" sz="12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200" dirty="0">
                <a:solidFill>
                  <a:schemeClr val="tx1"/>
                </a:solidFill>
                <a:latin typeface="Calibri" panose="020F0502020204030204" pitchFamily="34" charset="0"/>
                <a:cs typeface="Calibri" panose="020F0502020204030204" pitchFamily="34" charset="0"/>
              </a:rPr>
              <a:t>For more details, see </a:t>
            </a:r>
            <a:r>
              <a:rPr lang="en-US" altLang="en-US" sz="12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200" dirty="0">
                <a:solidFill>
                  <a:schemeClr val="tx1"/>
                </a:solidFill>
                <a:latin typeface="Calibri" panose="020F0502020204030204" pitchFamily="34" charset="0"/>
                <a:cs typeface="Calibri" panose="020F0502020204030204" pitchFamily="34" charset="0"/>
              </a:rPr>
              <a:t>, clause 5.3.10 and </a:t>
            </a:r>
            <a:br>
              <a:rPr lang="en-US" altLang="en-US" sz="1200" dirty="0">
                <a:solidFill>
                  <a:schemeClr val="tx1"/>
                </a:solidFill>
                <a:latin typeface="Calibri" panose="020F0502020204030204" pitchFamily="34" charset="0"/>
                <a:cs typeface="Calibri" panose="020F0502020204030204" pitchFamily="34" charset="0"/>
              </a:rPr>
            </a:br>
            <a:r>
              <a:rPr lang="en-US" altLang="en-US" sz="12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200" dirty="0">
                <a:solidFill>
                  <a:schemeClr val="tx1"/>
                </a:solidFill>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2137244399"/>
      </p:ext>
    </p:extLst>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9429</TotalTime>
  <Words>1939</Words>
  <Application>Microsoft Office PowerPoint</Application>
  <PresentationFormat>On-screen Show (4:3)</PresentationFormat>
  <Paragraphs>177</Paragraphs>
  <Slides>19</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Arial</vt:lpstr>
      <vt:lpstr>Calibri</vt:lpstr>
      <vt:lpstr>Helvetica</vt:lpstr>
      <vt:lpstr>Helvetica Neue</vt:lpstr>
      <vt:lpstr>Monotype Sorts</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Registration for the July 802 electronic plenary session</vt:lpstr>
      <vt:lpstr>Participants have a duty to inform the IEEE</vt:lpstr>
      <vt:lpstr>PowerPoint Presentation</vt:lpstr>
      <vt:lpstr>Other guidelines for IEEE WG meetings</vt:lpstr>
      <vt:lpstr>IEEE-SA standards activities shall allow the fair &amp; equitable consideration of all viewpoints</vt:lpstr>
      <vt:lpstr>IEEE SA Policy Documents</vt:lpstr>
      <vt:lpstr>IEEE SA Rules Documents</vt:lpstr>
      <vt:lpstr>IEEE SA Copyright Policy</vt:lpstr>
      <vt:lpstr>IEEE SA Copyright Policy</vt:lpstr>
      <vt:lpstr>PowerPoint Presentation</vt:lpstr>
      <vt:lpstr>PowerPoint Presentation</vt:lpstr>
      <vt:lpstr>PowerPoint Presentation</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Ansley, Carol (CCI-Atlanta)</cp:lastModifiedBy>
  <cp:revision>112</cp:revision>
  <dcterms:modified xsi:type="dcterms:W3CDTF">2021-07-14T15:32:30Z</dcterms:modified>
</cp:coreProperties>
</file>