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2366" r:id="rId7"/>
    <p:sldId id="269" r:id="rId8"/>
    <p:sldId id="262" r:id="rId9"/>
    <p:sldId id="271" r:id="rId10"/>
    <p:sldId id="289" r:id="rId11"/>
    <p:sldId id="266" r:id="rId12"/>
    <p:sldId id="290" r:id="rId13"/>
    <p:sldId id="283" r:id="rId14"/>
    <p:sldId id="288" r:id="rId15"/>
    <p:sldId id="296" r:id="rId16"/>
    <p:sldId id="2367" r:id="rId17"/>
    <p:sldId id="2368"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9" d="100"/>
          <a:sy n="109" d="100"/>
        </p:scale>
        <p:origin x="9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B59133EB-AD6A-4FB7-897D-1533A27C9C5A}"/>
    <pc:docChg chg="custSel modSld modMainMaster">
      <pc:chgData name="Ansley, Carol (CCI-Atlanta)" userId="cbcdc21a-90c4-4b2f-81f7-da4165205229" providerId="ADAL" clId="{B59133EB-AD6A-4FB7-897D-1533A27C9C5A}" dt="2021-07-14T15:32:27.727" v="69" actId="20577"/>
      <pc:docMkLst>
        <pc:docMk/>
      </pc:docMkLst>
      <pc:sldChg chg="modSp mod">
        <pc:chgData name="Ansley, Carol (CCI-Atlanta)" userId="cbcdc21a-90c4-4b2f-81f7-da4165205229" providerId="ADAL" clId="{B59133EB-AD6A-4FB7-897D-1533A27C9C5A}" dt="2021-07-14T15:17:14.243" v="23" actId="20577"/>
        <pc:sldMkLst>
          <pc:docMk/>
          <pc:sldMk cId="0" sldId="261"/>
        </pc:sldMkLst>
        <pc:spChg chg="mod">
          <ac:chgData name="Ansley, Carol (CCI-Atlanta)" userId="cbcdc21a-90c4-4b2f-81f7-da4165205229" providerId="ADAL" clId="{B59133EB-AD6A-4FB7-897D-1533A27C9C5A}" dt="2021-07-14T15:17:14.243" v="23" actId="20577"/>
          <ac:spMkLst>
            <pc:docMk/>
            <pc:sldMk cId="0" sldId="261"/>
            <ac:spMk id="70" creationId="{00000000-0000-0000-0000-000000000000}"/>
          </ac:spMkLst>
        </pc:spChg>
      </pc:sldChg>
      <pc:sldChg chg="modSp mod">
        <pc:chgData name="Ansley, Carol (CCI-Atlanta)" userId="cbcdc21a-90c4-4b2f-81f7-da4165205229" providerId="ADAL" clId="{B59133EB-AD6A-4FB7-897D-1533A27C9C5A}" dt="2021-07-14T15:21:22.745" v="24" actId="13926"/>
        <pc:sldMkLst>
          <pc:docMk/>
          <pc:sldMk cId="2137244399" sldId="271"/>
        </pc:sldMkLst>
        <pc:spChg chg="mod">
          <ac:chgData name="Ansley, Carol (CCI-Atlanta)" userId="cbcdc21a-90c4-4b2f-81f7-da4165205229" providerId="ADAL" clId="{B59133EB-AD6A-4FB7-897D-1533A27C9C5A}" dt="2021-07-14T15:21:22.745" v="24" actId="13926"/>
          <ac:spMkLst>
            <pc:docMk/>
            <pc:sldMk cId="2137244399" sldId="271"/>
            <ac:spMk id="10243" creationId="{00000000-0000-0000-0000-000000000000}"/>
          </ac:spMkLst>
        </pc:spChg>
      </pc:sldChg>
      <pc:sldChg chg="modSp mod">
        <pc:chgData name="Ansley, Carol (CCI-Atlanta)" userId="cbcdc21a-90c4-4b2f-81f7-da4165205229" providerId="ADAL" clId="{B59133EB-AD6A-4FB7-897D-1533A27C9C5A}" dt="2021-07-14T15:32:27.727" v="69" actId="20577"/>
        <pc:sldMkLst>
          <pc:docMk/>
          <pc:sldMk cId="247001572" sldId="296"/>
        </pc:sldMkLst>
        <pc:spChg chg="mod">
          <ac:chgData name="Ansley, Carol (CCI-Atlanta)" userId="cbcdc21a-90c4-4b2f-81f7-da4165205229" providerId="ADAL" clId="{B59133EB-AD6A-4FB7-897D-1533A27C9C5A}" dt="2021-07-14T15:32:27.727" v="69" actId="20577"/>
          <ac:spMkLst>
            <pc:docMk/>
            <pc:sldMk cId="247001572" sldId="296"/>
            <ac:spMk id="82" creationId="{00000000-0000-0000-0000-000000000000}"/>
          </ac:spMkLst>
        </pc:spChg>
      </pc:sldChg>
      <pc:sldMasterChg chg="modSp mod">
        <pc:chgData name="Ansley, Carol (CCI-Atlanta)" userId="cbcdc21a-90c4-4b2f-81f7-da4165205229" providerId="ADAL" clId="{B59133EB-AD6A-4FB7-897D-1533A27C9C5A}" dt="2021-07-14T13:12:30.278" v="2" actId="20577"/>
        <pc:sldMasterMkLst>
          <pc:docMk/>
          <pc:sldMasterMk cId="0" sldId="2147483648"/>
        </pc:sldMasterMkLst>
        <pc:spChg chg="mod">
          <ac:chgData name="Ansley, Carol (CCI-Atlanta)" userId="cbcdc21a-90c4-4b2f-81f7-da4165205229" providerId="ADAL" clId="{B59133EB-AD6A-4FB7-897D-1533A27C9C5A}" dt="2021-07-14T13:12:30.278" v="2"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0946r1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1-07-14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55339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Wednesday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14,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16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16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teleconference minutes: 11-21/898r1, 11-21/899r0, 11-21/1013r0, 11-21/1120r0</a:t>
            </a:r>
          </a:p>
          <a:p>
            <a:pPr lvl="3">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Motion#3: Agree to approve the minutes from the May Interim session, and intervening </a:t>
            </a:r>
            <a:r>
              <a:rPr lang="en-US" sz="1600" spc="-1">
                <a:latin typeface="Times New Roman" panose="02020603050405020304" pitchFamily="18" charset="0"/>
                <a:cs typeface="Times New Roman" panose="02020603050405020304" pitchFamily="18" charset="0"/>
                <a:sym typeface="Arial"/>
              </a:rPr>
              <a:t>	teleconferences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current Plenary session schedule:</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7/15, 9:00amEDT</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7/16, 11:15amEDT</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Thursday competes with </a:t>
            </a:r>
            <a:r>
              <a:rPr lang="en-US" sz="1600" spc="-1" dirty="0" err="1">
                <a:latin typeface="Times New Roman" panose="02020603050405020304" pitchFamily="18" charset="0"/>
                <a:cs typeface="Times New Roman" panose="02020603050405020304" pitchFamily="18" charset="0"/>
                <a:sym typeface="Times New Roman"/>
              </a:rPr>
              <a:t>TGbe</a:t>
            </a:r>
            <a:r>
              <a:rPr lang="en-US" sz="1600" spc="-1" dirty="0">
                <a:latin typeface="Times New Roman" panose="02020603050405020304" pitchFamily="18" charset="0"/>
                <a:cs typeface="Times New Roman" panose="02020603050405020304" pitchFamily="18" charset="0"/>
                <a:sym typeface="Times New Roman"/>
              </a:rPr>
              <a:t> – do we want to move or cancel that session?  </a:t>
            </a: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Alternate 4pm slot competes with </a:t>
            </a:r>
            <a:r>
              <a:rPr lang="en-US" sz="1600" spc="-1" dirty="0" err="1">
                <a:latin typeface="Times New Roman" panose="02020603050405020304" pitchFamily="18" charset="0"/>
                <a:cs typeface="Times New Roman" panose="02020603050405020304" pitchFamily="18" charset="0"/>
                <a:sym typeface="Times New Roman"/>
              </a:rPr>
              <a:t>TGme</a:t>
            </a:r>
            <a:r>
              <a:rPr lang="en-US" sz="1600" spc="-1" dirty="0">
                <a:latin typeface="Times New Roman" panose="02020603050405020304" pitchFamily="18" charset="0"/>
                <a:cs typeface="Times New Roman" panose="02020603050405020304" pitchFamily="18" charset="0"/>
                <a:sym typeface="Times New Roman"/>
              </a:rPr>
              <a:t>, also 1:30pm slot on Monday could be requested</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6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16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Brainstorming discussion – 11-21/1126</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16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kumimoji="0" sz="16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32945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Thursday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15, 09:00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Approve agenda</a:t>
            </a: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20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Continue brainstorming discussion, if needed</a:t>
            </a:r>
          </a:p>
          <a:p>
            <a:pPr marL="342900" lvl="1"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20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Recess</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715638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36023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Friday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16,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Approve upcoming teleconference schedule</a:t>
            </a:r>
            <a:endParaRPr lang="en-US" sz="2000" spc="-1" dirty="0">
              <a:latin typeface="Times New Roman" panose="02020603050405020304" pitchFamily="18" charset="0"/>
              <a:cs typeface="Times New Roman" panose="02020603050405020304" pitchFamily="18" charset="0"/>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20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Element fingerprinting presentation – 11-21/1060</a:t>
            </a: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Antonio additional ppt</a:t>
            </a:r>
          </a:p>
          <a:p>
            <a:pPr marL="342900" lvl="1"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20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87672394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Plenary sessions, July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July 802.11 Plenary</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July 14</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r>
              <a:rPr lang="en-US" dirty="0"/>
              <a:t>for attendance credit</a:t>
            </a:r>
            <a:endParaRPr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a:t>
            </a:r>
            <a:r>
              <a:rPr lang="en-US" altLang="en-US" b="1" dirty="0">
                <a:solidFill>
                  <a:schemeClr val="tx1"/>
                </a:solidFill>
                <a:highlight>
                  <a:srgbClr val="FFFF00"/>
                </a:highlight>
                <a:latin typeface="Calibri" panose="020F0502020204030204" pitchFamily="34" charset="0"/>
                <a:cs typeface="Calibri" panose="020F0502020204030204" pitchFamily="34" charset="0"/>
              </a:rPr>
              <a:t>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9429</TotalTime>
  <Words>1939</Words>
  <Application>Microsoft Office PowerPoint</Application>
  <PresentationFormat>On-screen Show (4:3)</PresentationFormat>
  <Paragraphs>177</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Registration for the July 802 electronic plenary session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Ansley, Carol (CCI-Atlanta)</cp:lastModifiedBy>
  <cp:revision>112</cp:revision>
  <dcterms:modified xsi:type="dcterms:W3CDTF">2021-07-14T15:32:30Z</dcterms:modified>
</cp:coreProperties>
</file>