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2366" r:id="rId7"/>
    <p:sldId id="269" r:id="rId8"/>
    <p:sldId id="262" r:id="rId9"/>
    <p:sldId id="271" r:id="rId10"/>
    <p:sldId id="289" r:id="rId11"/>
    <p:sldId id="266" r:id="rId12"/>
    <p:sldId id="290" r:id="rId13"/>
    <p:sldId id="283" r:id="rId14"/>
    <p:sldId id="288" r:id="rId15"/>
    <p:sldId id="296" r:id="rId16"/>
    <p:sldId id="2367" r:id="rId17"/>
    <p:sldId id="2368"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0946r0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795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Wednesday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14,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16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16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current Plenary session schedule:</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7/16, 11:15amEDT</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Thursday competes with </a:t>
            </a:r>
            <a:r>
              <a:rPr lang="en-US" sz="1600" spc="-1" dirty="0" err="1">
                <a:latin typeface="Times New Roman" panose="02020603050405020304" pitchFamily="18" charset="0"/>
                <a:cs typeface="Times New Roman" panose="02020603050405020304" pitchFamily="18" charset="0"/>
                <a:sym typeface="Times New Roman"/>
              </a:rPr>
              <a:t>TGbe</a:t>
            </a:r>
            <a:r>
              <a:rPr lang="en-US" sz="1600" spc="-1" dirty="0">
                <a:latin typeface="Times New Roman" panose="02020603050405020304" pitchFamily="18" charset="0"/>
                <a:cs typeface="Times New Roman" panose="02020603050405020304" pitchFamily="18" charset="0"/>
                <a:sym typeface="Times New Roman"/>
              </a:rPr>
              <a:t> – do we want to move or cancel that session?  </a:t>
            </a: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Alternate 4pm slot competes with </a:t>
            </a:r>
            <a:r>
              <a:rPr lang="en-US" sz="1600" spc="-1" dirty="0" err="1">
                <a:latin typeface="Times New Roman" panose="02020603050405020304" pitchFamily="18" charset="0"/>
                <a:cs typeface="Times New Roman" panose="02020603050405020304" pitchFamily="18" charset="0"/>
                <a:sym typeface="Times New Roman"/>
              </a:rPr>
              <a:t>TGme</a:t>
            </a:r>
            <a:r>
              <a:rPr lang="en-US" sz="1600" spc="-1" dirty="0">
                <a:latin typeface="Times New Roman" panose="02020603050405020304" pitchFamily="18" charset="0"/>
                <a:cs typeface="Times New Roman" panose="02020603050405020304" pitchFamily="18" charset="0"/>
                <a:sym typeface="Times New Roman"/>
              </a:rPr>
              <a:t>, also 1:30pm </a:t>
            </a:r>
            <a:r>
              <a:rPr lang="en-US" sz="1600" spc="-1">
                <a:latin typeface="Times New Roman" panose="02020603050405020304" pitchFamily="18" charset="0"/>
                <a:cs typeface="Times New Roman" panose="02020603050405020304" pitchFamily="18" charset="0"/>
                <a:sym typeface="Times New Roman"/>
              </a:rPr>
              <a:t>slot on Monday </a:t>
            </a:r>
            <a:r>
              <a:rPr lang="en-US" sz="1600" spc="-1" dirty="0">
                <a:latin typeface="Times New Roman" panose="02020603050405020304" pitchFamily="18" charset="0"/>
                <a:cs typeface="Times New Roman" panose="02020603050405020304" pitchFamily="18" charset="0"/>
                <a:sym typeface="Times New Roman"/>
              </a:rPr>
              <a:t>could be requested</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discussion – 21-11/1126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2945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Thursday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15, 09:00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agenda</a:t>
            </a: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Continue brainstorming discussion, if needed</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Recess</a:t>
            </a:r>
            <a:endParaRPr kumimoji="0"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5638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6023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Friday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16,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upcoming teleconference schedule</a:t>
            </a:r>
            <a:endParaRPr lang="en-US" sz="2000" spc="-1" dirty="0">
              <a:latin typeface="Times New Roman" panose="02020603050405020304" pitchFamily="18" charset="0"/>
              <a:cs typeface="Times New Roman" panose="02020603050405020304" pitchFamily="18" charset="0"/>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Element fingerprinting presentation – 11-21/1060</a:t>
            </a: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Antonio additional ppt</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7672394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Plenary sessions, July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July 802.11 Plenary</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July 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9271</TotalTime>
  <Words>1907</Words>
  <Application>Microsoft Macintosh PowerPoint</Application>
  <PresentationFormat>On-screen Show (4:3)</PresentationFormat>
  <Paragraphs>175</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July 802 electronic plenary session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Ansley1</cp:lastModifiedBy>
  <cp:revision>111</cp:revision>
  <dcterms:modified xsi:type="dcterms:W3CDTF">2021-07-12T18:22:57Z</dcterms:modified>
</cp:coreProperties>
</file>