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93" d="100"/>
          <a:sy n="93" d="100"/>
        </p:scale>
        <p:origin x="84" y="3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8AAD923C-9579-4B48-A732-292E6A43F0C8}"/>
    <pc:docChg chg="undo custSel modSld modMainMaster">
      <pc:chgData name="Jim Lansford" userId="a4fe446c-a46d-4105-b32e-f064615612ff" providerId="ADAL" clId="{8AAD923C-9579-4B48-A732-292E6A43F0C8}" dt="2021-08-30T12:47:07.269" v="710" actId="20577"/>
      <pc:docMkLst>
        <pc:docMk/>
      </pc:docMkLst>
      <pc:sldChg chg="modSp mod">
        <pc:chgData name="Jim Lansford" userId="a4fe446c-a46d-4105-b32e-f064615612ff" providerId="ADAL" clId="{8AAD923C-9579-4B48-A732-292E6A43F0C8}" dt="2021-08-30T12:44:55.456" v="214" actId="20577"/>
        <pc:sldMkLst>
          <pc:docMk/>
          <pc:sldMk cId="0" sldId="287"/>
        </pc:sldMkLst>
        <pc:spChg chg="mod">
          <ac:chgData name="Jim Lansford" userId="a4fe446c-a46d-4105-b32e-f064615612ff" providerId="ADAL" clId="{8AAD923C-9579-4B48-A732-292E6A43F0C8}" dt="2021-08-30T12:44:55.456" v="214" actId="20577"/>
          <ac:spMkLst>
            <pc:docMk/>
            <pc:sldMk cId="0" sldId="287"/>
            <ac:spMk id="23558" creationId="{AC85EADC-97E6-4293-806A-F094E6216527}"/>
          </ac:spMkLst>
        </pc:spChg>
      </pc:sldChg>
      <pc:sldChg chg="modSp mod">
        <pc:chgData name="Jim Lansford" userId="a4fe446c-a46d-4105-b32e-f064615612ff" providerId="ADAL" clId="{8AAD923C-9579-4B48-A732-292E6A43F0C8}" dt="2021-08-30T12:45:00.783" v="223" actId="20577"/>
        <pc:sldMkLst>
          <pc:docMk/>
          <pc:sldMk cId="0" sldId="288"/>
        </pc:sldMkLst>
        <pc:spChg chg="mod">
          <ac:chgData name="Jim Lansford" userId="a4fe446c-a46d-4105-b32e-f064615612ff" providerId="ADAL" clId="{8AAD923C-9579-4B48-A732-292E6A43F0C8}" dt="2021-08-30T12:45:00.783" v="223" actId="20577"/>
          <ac:spMkLst>
            <pc:docMk/>
            <pc:sldMk cId="0" sldId="288"/>
            <ac:spMk id="24582" creationId="{25CF7BA2-7620-4EF4-9B14-3FA082AF956E}"/>
          </ac:spMkLst>
        </pc:spChg>
      </pc:sldChg>
      <pc:sldChg chg="modSp mod">
        <pc:chgData name="Jim Lansford" userId="a4fe446c-a46d-4105-b32e-f064615612ff" providerId="ADAL" clId="{8AAD923C-9579-4B48-A732-292E6A43F0C8}" dt="2021-08-30T12:45:11.325" v="233" actId="14100"/>
        <pc:sldMkLst>
          <pc:docMk/>
          <pc:sldMk cId="0" sldId="289"/>
        </pc:sldMkLst>
        <pc:spChg chg="mod">
          <ac:chgData name="Jim Lansford" userId="a4fe446c-a46d-4105-b32e-f064615612ff" providerId="ADAL" clId="{8AAD923C-9579-4B48-A732-292E6A43F0C8}" dt="2021-08-30T12:45:11.325" v="233" actId="14100"/>
          <ac:spMkLst>
            <pc:docMk/>
            <pc:sldMk cId="0" sldId="289"/>
            <ac:spMk id="25606" creationId="{47345D02-EFFB-4127-A9BF-122EA00051D0}"/>
          </ac:spMkLst>
        </pc:spChg>
      </pc:sldChg>
      <pc:sldChg chg="modSp mod">
        <pc:chgData name="Jim Lansford" userId="a4fe446c-a46d-4105-b32e-f064615612ff" providerId="ADAL" clId="{8AAD923C-9579-4B48-A732-292E6A43F0C8}" dt="2021-08-30T12:43:42.091" v="28" actId="20577"/>
        <pc:sldMkLst>
          <pc:docMk/>
          <pc:sldMk cId="0" sldId="331"/>
        </pc:sldMkLst>
        <pc:spChg chg="mod">
          <ac:chgData name="Jim Lansford" userId="a4fe446c-a46d-4105-b32e-f064615612ff" providerId="ADAL" clId="{8AAD923C-9579-4B48-A732-292E6A43F0C8}" dt="2021-08-30T12:43:42.091" v="28" actId="20577"/>
          <ac:spMkLst>
            <pc:docMk/>
            <pc:sldMk cId="0" sldId="331"/>
            <ac:spMk id="15367" creationId="{C95B6FFA-AC58-49EE-B36F-6371D7698383}"/>
          </ac:spMkLst>
        </pc:spChg>
      </pc:sldChg>
      <pc:sldChg chg="modSp mod">
        <pc:chgData name="Jim Lansford" userId="a4fe446c-a46d-4105-b32e-f064615612ff" providerId="ADAL" clId="{8AAD923C-9579-4B48-A732-292E6A43F0C8}" dt="2021-08-30T12:45:21.272" v="252" actId="20577"/>
        <pc:sldMkLst>
          <pc:docMk/>
          <pc:sldMk cId="0" sldId="380"/>
        </pc:sldMkLst>
        <pc:spChg chg="mod">
          <ac:chgData name="Jim Lansford" userId="a4fe446c-a46d-4105-b32e-f064615612ff" providerId="ADAL" clId="{8AAD923C-9579-4B48-A732-292E6A43F0C8}" dt="2021-08-30T12:45:21.272" v="252" actId="20577"/>
          <ac:spMkLst>
            <pc:docMk/>
            <pc:sldMk cId="0" sldId="380"/>
            <ac:spMk id="26630" creationId="{637FAB1C-A7BF-4C3A-B4CB-D93C33C290CE}"/>
          </ac:spMkLst>
        </pc:spChg>
      </pc:sldChg>
      <pc:sldChg chg="modSp mod">
        <pc:chgData name="Jim Lansford" userId="a4fe446c-a46d-4105-b32e-f064615612ff" providerId="ADAL" clId="{8AAD923C-9579-4B48-A732-292E6A43F0C8}" dt="2021-08-30T12:45:26.836" v="261" actId="20577"/>
        <pc:sldMkLst>
          <pc:docMk/>
          <pc:sldMk cId="0" sldId="381"/>
        </pc:sldMkLst>
        <pc:spChg chg="mod">
          <ac:chgData name="Jim Lansford" userId="a4fe446c-a46d-4105-b32e-f064615612ff" providerId="ADAL" clId="{8AAD923C-9579-4B48-A732-292E6A43F0C8}" dt="2021-08-30T12:45:26.836" v="261" actId="20577"/>
          <ac:spMkLst>
            <pc:docMk/>
            <pc:sldMk cId="0" sldId="381"/>
            <ac:spMk id="28678" creationId="{17BBD8C2-305C-4418-AC65-C73B0B848329}"/>
          </ac:spMkLst>
        </pc:spChg>
      </pc:sldChg>
      <pc:sldChg chg="modSp mod">
        <pc:chgData name="Jim Lansford" userId="a4fe446c-a46d-4105-b32e-f064615612ff" providerId="ADAL" clId="{8AAD923C-9579-4B48-A732-292E6A43F0C8}" dt="2021-08-30T12:43:53.873" v="46" actId="20577"/>
        <pc:sldMkLst>
          <pc:docMk/>
          <pc:sldMk cId="0" sldId="394"/>
        </pc:sldMkLst>
        <pc:spChg chg="mod">
          <ac:chgData name="Jim Lansford" userId="a4fe446c-a46d-4105-b32e-f064615612ff" providerId="ADAL" clId="{8AAD923C-9579-4B48-A732-292E6A43F0C8}" dt="2021-08-30T12:43:48.668" v="37" actId="20577"/>
          <ac:spMkLst>
            <pc:docMk/>
            <pc:sldMk cId="0" sldId="394"/>
            <ac:spMk id="17412" creationId="{296EDD78-84C3-4E11-A20D-1A09A5B2EE44}"/>
          </ac:spMkLst>
        </pc:spChg>
        <pc:spChg chg="mod">
          <ac:chgData name="Jim Lansford" userId="a4fe446c-a46d-4105-b32e-f064615612ff" providerId="ADAL" clId="{8AAD923C-9579-4B48-A732-292E6A43F0C8}" dt="2021-08-30T12:43:53.873" v="46" actId="20577"/>
          <ac:spMkLst>
            <pc:docMk/>
            <pc:sldMk cId="0" sldId="394"/>
            <ac:spMk id="17413" creationId="{3099FF58-2261-466B-BBEC-6E2B3CE6A0FA}"/>
          </ac:spMkLst>
        </pc:spChg>
      </pc:sldChg>
      <pc:sldChg chg="modSp mod">
        <pc:chgData name="Jim Lansford" userId="a4fe446c-a46d-4105-b32e-f064615612ff" providerId="ADAL" clId="{8AAD923C-9579-4B48-A732-292E6A43F0C8}" dt="2021-08-30T12:44:42.037" v="196" actId="20577"/>
        <pc:sldMkLst>
          <pc:docMk/>
          <pc:sldMk cId="0" sldId="395"/>
        </pc:sldMkLst>
        <pc:spChg chg="mod">
          <ac:chgData name="Jim Lansford" userId="a4fe446c-a46d-4105-b32e-f064615612ff" providerId="ADAL" clId="{8AAD923C-9579-4B48-A732-292E6A43F0C8}" dt="2021-08-30T12:43:58.421" v="55" actId="20577"/>
          <ac:spMkLst>
            <pc:docMk/>
            <pc:sldMk cId="0" sldId="395"/>
            <ac:spMk id="19462" creationId="{B8004815-DEEF-4991-9863-C4D400CADE6E}"/>
          </ac:spMkLst>
        </pc:spChg>
        <pc:spChg chg="mod">
          <ac:chgData name="Jim Lansford" userId="a4fe446c-a46d-4105-b32e-f064615612ff" providerId="ADAL" clId="{8AAD923C-9579-4B48-A732-292E6A43F0C8}" dt="2021-08-30T12:44:42.037" v="196" actId="20577"/>
          <ac:spMkLst>
            <pc:docMk/>
            <pc:sldMk cId="0" sldId="395"/>
            <ac:spMk id="19463" creationId="{014A845C-CDC6-4811-8948-EAB07A9434A5}"/>
          </ac:spMkLst>
        </pc:spChg>
      </pc:sldChg>
      <pc:sldChg chg="modSp mod">
        <pc:chgData name="Jim Lansford" userId="a4fe446c-a46d-4105-b32e-f064615612ff" providerId="ADAL" clId="{8AAD923C-9579-4B48-A732-292E6A43F0C8}" dt="2021-08-30T12:45:32.124" v="270" actId="20577"/>
        <pc:sldMkLst>
          <pc:docMk/>
          <pc:sldMk cId="0" sldId="398"/>
        </pc:sldMkLst>
        <pc:spChg chg="mod">
          <ac:chgData name="Jim Lansford" userId="a4fe446c-a46d-4105-b32e-f064615612ff" providerId="ADAL" clId="{8AAD923C-9579-4B48-A732-292E6A43F0C8}" dt="2021-08-30T12:45:32.124" v="270" actId="20577"/>
          <ac:spMkLst>
            <pc:docMk/>
            <pc:sldMk cId="0" sldId="398"/>
            <ac:spMk id="30726" creationId="{3178B0FC-1D22-4D90-ACE3-91AE38FDEC74}"/>
          </ac:spMkLst>
        </pc:spChg>
      </pc:sldChg>
      <pc:sldChg chg="modSp mod">
        <pc:chgData name="Jim Lansford" userId="a4fe446c-a46d-4105-b32e-f064615612ff" providerId="ADAL" clId="{8AAD923C-9579-4B48-A732-292E6A43F0C8}" dt="2021-08-30T12:44:50.106" v="205" actId="20577"/>
        <pc:sldMkLst>
          <pc:docMk/>
          <pc:sldMk cId="0" sldId="399"/>
        </pc:sldMkLst>
        <pc:spChg chg="mod">
          <ac:chgData name="Jim Lansford" userId="a4fe446c-a46d-4105-b32e-f064615612ff" providerId="ADAL" clId="{8AAD923C-9579-4B48-A732-292E6A43F0C8}" dt="2021-08-30T12:44:50.106" v="205" actId="20577"/>
          <ac:spMkLst>
            <pc:docMk/>
            <pc:sldMk cId="0" sldId="399"/>
            <ac:spMk id="21509" creationId="{66ABEAA8-6102-42F1-B2B5-D041D51BC3B5}"/>
          </ac:spMkLst>
        </pc:spChg>
      </pc:sldChg>
      <pc:sldChg chg="modSp mod">
        <pc:chgData name="Jim Lansford" userId="a4fe446c-a46d-4105-b32e-f064615612ff" providerId="ADAL" clId="{8AAD923C-9579-4B48-A732-292E6A43F0C8}" dt="2021-08-30T12:47:07.269" v="710" actId="20577"/>
        <pc:sldMkLst>
          <pc:docMk/>
          <pc:sldMk cId="0" sldId="403"/>
        </pc:sldMkLst>
        <pc:spChg chg="mod">
          <ac:chgData name="Jim Lansford" userId="a4fe446c-a46d-4105-b32e-f064615612ff" providerId="ADAL" clId="{8AAD923C-9579-4B48-A732-292E6A43F0C8}" dt="2021-08-30T12:47:07.269" v="710" actId="20577"/>
          <ac:spMkLst>
            <pc:docMk/>
            <pc:sldMk cId="0" sldId="403"/>
            <ac:spMk id="31750" creationId="{EA520893-4A80-489E-B0A3-8A8E60F21D8C}"/>
          </ac:spMkLst>
        </pc:spChg>
        <pc:spChg chg="mod">
          <ac:chgData name="Jim Lansford" userId="a4fe446c-a46d-4105-b32e-f064615612ff" providerId="ADAL" clId="{8AAD923C-9579-4B48-A732-292E6A43F0C8}" dt="2021-08-30T12:46:01.396" v="411" actId="20577"/>
          <ac:spMkLst>
            <pc:docMk/>
            <pc:sldMk cId="0" sldId="403"/>
            <ac:spMk id="32770" creationId="{DA6ECDF6-F963-4A14-B6AD-3DB13CD0B8AE}"/>
          </ac:spMkLst>
        </pc:spChg>
        <pc:spChg chg="mod">
          <ac:chgData name="Jim Lansford" userId="a4fe446c-a46d-4105-b32e-f064615612ff" providerId="ADAL" clId="{8AAD923C-9579-4B48-A732-292E6A43F0C8}" dt="2021-08-30T12:45:42.176" v="284" actId="20577"/>
          <ac:spMkLst>
            <pc:docMk/>
            <pc:sldMk cId="0" sldId="403"/>
            <ac:spMk id="32772" creationId="{623820E4-BDF1-4FCB-89A7-E3729B2C70DD}"/>
          </ac:spMkLst>
        </pc:spChg>
      </pc:sldChg>
      <pc:sldMasterChg chg="modSp mod">
        <pc:chgData name="Jim Lansford" userId="a4fe446c-a46d-4105-b32e-f064615612ff" providerId="ADAL" clId="{8AAD923C-9579-4B48-A732-292E6A43F0C8}" dt="2021-08-30T12:43:31.309" v="19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8AAD923C-9579-4B48-A732-292E6A43F0C8}" dt="2021-08-30T12:43:31.309" v="19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Jim Lansford" userId="a4fe446c-a46d-4105-b32e-f064615612ff" providerId="ADAL" clId="{8AAD923C-9579-4B48-A732-292E6A43F0C8}" dt="2021-08-30T12:43:22.414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802.11-21/0945r0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05-00-0wng-wng-meeting-minutes-2021-may-electronic-meeting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05-00-0wng-wng-meeting-minutes-2021-may-electronic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2021-09-13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16316" progId="Word.Document.8">
                  <p:embed/>
                </p:oleObj>
              </mc:Choice>
              <mc:Fallback>
                <p:oleObj name="Document" r:id="rId3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/>
              <a:t>Anybody can vote, present, and make motions</a:t>
            </a:r>
          </a:p>
          <a:p>
            <a:r>
              <a:rPr lang="en-US" altLang="en-US" sz="2100"/>
              <a:t>Participation in SC during 802.11 WG Plenary or Interim counts towards 802.11 voting rights</a:t>
            </a:r>
          </a:p>
          <a:p>
            <a:r>
              <a:rPr lang="en-US" altLang="en-US" sz="2100"/>
              <a:t>All motions must pass by a 75% majority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Monday 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13 September 2021, 1115 – 1315 EDT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Approval of Previous meeting minutes </a:t>
            </a:r>
          </a:p>
          <a:p>
            <a:pPr marL="838200" lvl="1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Minutes from May</a:t>
            </a:r>
          </a:p>
          <a:p>
            <a:pPr marL="1181100" lvl="2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  </a:t>
            </a:r>
            <a:r>
              <a:rPr lang="en-GB" altLang="en-US" dirty="0">
                <a:hlinkClick r:id="rId3"/>
              </a:rPr>
              <a:t>https://mentor.ieee.org/802.11/dcn/21/11-21-0805-00-0wng-wng-meeting-minutes-2021-may-electronic-meeting.docx</a:t>
            </a:r>
            <a:r>
              <a:rPr lang="en-GB" altLang="en-US" dirty="0"/>
              <a:t>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“802/802.11 and Research engagement” – Dorothy Stanley (HPE), et al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Other TBD</a:t>
            </a:r>
          </a:p>
          <a:p>
            <a:pPr marL="1200150" lvl="2" indent="-457200">
              <a:spcBef>
                <a:spcPct val="0"/>
              </a:spcBef>
              <a:defRPr/>
            </a:pPr>
            <a:endParaRPr lang="en-US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Plans for November 2021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meeting for September 2021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57200" indent="-457200">
              <a:defRPr/>
            </a:pPr>
            <a:r>
              <a:rPr lang="en-GB" altLang="en-US" sz="2000" dirty="0"/>
              <a:t>Approval of Previous meeting minutes</a:t>
            </a:r>
            <a:r>
              <a:rPr lang="en-GB" altLang="en-US" sz="1800" dirty="0"/>
              <a:t> </a:t>
            </a:r>
          </a:p>
          <a:p>
            <a:pPr marL="838200" lvl="1" indent="-381000">
              <a:defRPr/>
            </a:pPr>
            <a:r>
              <a:rPr lang="en-GB" altLang="en-US" sz="1800" dirty="0"/>
              <a:t>Minutes from May 2020 WNG Meeting</a:t>
            </a:r>
          </a:p>
          <a:p>
            <a:pPr marL="1181100" lvl="2" indent="-381000">
              <a:defRPr/>
            </a:pPr>
            <a:r>
              <a:rPr lang="en-GB" altLang="en-US" sz="1600" dirty="0">
                <a:hlinkClick r:id="rId3"/>
              </a:rPr>
              <a:t>https://mentor.ieee.org/802.11/dcn/21/11-21-0805-00-0wng-wng-meeting-minutes-2021-may-electronic-meeting.docx</a:t>
            </a:r>
            <a:r>
              <a:rPr lang="en-GB" altLang="en-US" sz="1600" dirty="0"/>
              <a:t> </a:t>
            </a:r>
          </a:p>
          <a:p>
            <a:pPr marL="438150" indent="-381000">
              <a:defRPr/>
            </a:pPr>
            <a:r>
              <a:rPr lang="en-GB" altLang="en-US" sz="26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Monday 13 September 2021, 11:15 – 13:15 EDT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Plans for November 2021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52427"/>
            <a:ext cx="1566912" cy="5539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5198</TotalTime>
  <Words>1280</Words>
  <Application>Microsoft Office PowerPoint</Application>
  <PresentationFormat>Widescreen</PresentationFormat>
  <Paragraphs>169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1203</cp:revision>
  <cp:lastPrinted>1998-02-10T13:28:06Z</cp:lastPrinted>
  <dcterms:created xsi:type="dcterms:W3CDTF">2004-12-02T14:01:45Z</dcterms:created>
  <dcterms:modified xsi:type="dcterms:W3CDTF">2021-08-30T12:47:43Z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