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331" r:id="rId5"/>
    <p:sldId id="387" r:id="rId6"/>
  </p:sldIdLst>
  <p:sldSz cx="12192000" cy="6858000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E8DB56D-5664-4367-9936-58B31CCDBE6E}" v="13" dt="2021-07-19T18:50:05.55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1" autoAdjust="0"/>
    <p:restoredTop sz="94643" autoAdjust="0"/>
  </p:normalViewPr>
  <p:slideViewPr>
    <p:cSldViewPr>
      <p:cViewPr varScale="1">
        <p:scale>
          <a:sx n="58" d="100"/>
          <a:sy n="58" d="100"/>
        </p:scale>
        <p:origin x="964" y="52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1648" y="-3164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aghoobi, Hassan" userId="3e33afe7-62c8-4ade-8476-f73fe399f31e" providerId="ADAL" clId="{BE8DB56D-5664-4367-9936-58B31CCDBE6E}"/>
    <pc:docChg chg="undo redo custSel modSld modMainMaster">
      <pc:chgData name="Yaghoobi, Hassan" userId="3e33afe7-62c8-4ade-8476-f73fe399f31e" providerId="ADAL" clId="{BE8DB56D-5664-4367-9936-58B31CCDBE6E}" dt="2021-07-19T18:48:47.431" v="298"/>
      <pc:docMkLst>
        <pc:docMk/>
      </pc:docMkLst>
      <pc:sldChg chg="modSp mod">
        <pc:chgData name="Yaghoobi, Hassan" userId="3e33afe7-62c8-4ade-8476-f73fe399f31e" providerId="ADAL" clId="{BE8DB56D-5664-4367-9936-58B31CCDBE6E}" dt="2021-07-19T18:48:47.431" v="298"/>
        <pc:sldMkLst>
          <pc:docMk/>
          <pc:sldMk cId="0" sldId="331"/>
        </pc:sldMkLst>
        <pc:spChg chg="mod">
          <ac:chgData name="Yaghoobi, Hassan" userId="3e33afe7-62c8-4ade-8476-f73fe399f31e" providerId="ADAL" clId="{BE8DB56D-5664-4367-9936-58B31CCDBE6E}" dt="2021-07-19T03:21:12.428" v="241" actId="313"/>
          <ac:spMkLst>
            <pc:docMk/>
            <pc:sldMk cId="0" sldId="331"/>
            <ac:spMk id="13314" creationId="{00000000-0000-0000-0000-000000000000}"/>
          </ac:spMkLst>
        </pc:spChg>
        <pc:spChg chg="mod">
          <ac:chgData name="Yaghoobi, Hassan" userId="3e33afe7-62c8-4ade-8476-f73fe399f31e" providerId="ADAL" clId="{BE8DB56D-5664-4367-9936-58B31CCDBE6E}" dt="2021-07-19T03:13:21.280" v="1" actId="20577"/>
          <ac:spMkLst>
            <pc:docMk/>
            <pc:sldMk cId="0" sldId="331"/>
            <ac:spMk id="13317" creationId="{00000000-0000-0000-0000-000000000000}"/>
          </ac:spMkLst>
        </pc:spChg>
        <pc:spChg chg="mod">
          <ac:chgData name="Yaghoobi, Hassan" userId="3e33afe7-62c8-4ade-8476-f73fe399f31e" providerId="ADAL" clId="{BE8DB56D-5664-4367-9936-58B31CCDBE6E}" dt="2021-07-19T18:47:54.446" v="297" actId="20577"/>
          <ac:spMkLst>
            <pc:docMk/>
            <pc:sldMk cId="0" sldId="331"/>
            <ac:spMk id="13318" creationId="{00000000-0000-0000-0000-000000000000}"/>
          </ac:spMkLst>
        </pc:spChg>
        <pc:graphicFrameChg chg="mod">
          <ac:chgData name="Yaghoobi, Hassan" userId="3e33afe7-62c8-4ade-8476-f73fe399f31e" providerId="ADAL" clId="{BE8DB56D-5664-4367-9936-58B31CCDBE6E}" dt="2021-07-19T18:48:47.431" v="298"/>
          <ac:graphicFrameMkLst>
            <pc:docMk/>
            <pc:sldMk cId="0" sldId="331"/>
            <ac:graphicFrameMk id="9" creationId="{00000000-0000-0000-0000-000000000000}"/>
          </ac:graphicFrameMkLst>
        </pc:graphicFrameChg>
      </pc:sldChg>
      <pc:sldChg chg="modSp mod">
        <pc:chgData name="Yaghoobi, Hassan" userId="3e33afe7-62c8-4ade-8476-f73fe399f31e" providerId="ADAL" clId="{BE8DB56D-5664-4367-9936-58B31CCDBE6E}" dt="2021-07-19T18:46:25.183" v="273" actId="20577"/>
        <pc:sldMkLst>
          <pc:docMk/>
          <pc:sldMk cId="3212094184" sldId="387"/>
        </pc:sldMkLst>
        <pc:spChg chg="mod">
          <ac:chgData name="Yaghoobi, Hassan" userId="3e33afe7-62c8-4ade-8476-f73fe399f31e" providerId="ADAL" clId="{BE8DB56D-5664-4367-9936-58B31CCDBE6E}" dt="2021-07-19T03:21:15.800" v="242" actId="313"/>
          <ac:spMkLst>
            <pc:docMk/>
            <pc:sldMk cId="3212094184" sldId="387"/>
            <ac:spMk id="4" creationId="{00000000-0000-0000-0000-000000000000}"/>
          </ac:spMkLst>
        </pc:spChg>
        <pc:spChg chg="mod">
          <ac:chgData name="Yaghoobi, Hassan" userId="3e33afe7-62c8-4ade-8476-f73fe399f31e" providerId="ADAL" clId="{BE8DB56D-5664-4367-9936-58B31CCDBE6E}" dt="2021-07-19T18:46:25.183" v="273" actId="20577"/>
          <ac:spMkLst>
            <pc:docMk/>
            <pc:sldMk cId="3212094184" sldId="387"/>
            <ac:spMk id="6147" creationId="{00000000-0000-0000-0000-000000000000}"/>
          </ac:spMkLst>
        </pc:spChg>
      </pc:sldChg>
      <pc:sldMasterChg chg="modSp mod modSldLayout">
        <pc:chgData name="Yaghoobi, Hassan" userId="3e33afe7-62c8-4ade-8476-f73fe399f31e" providerId="ADAL" clId="{BE8DB56D-5664-4367-9936-58B31CCDBE6E}" dt="2021-07-19T18:47:49.901" v="295" actId="20577"/>
        <pc:sldMasterMkLst>
          <pc:docMk/>
          <pc:sldMasterMk cId="0" sldId="2147483648"/>
        </pc:sldMasterMkLst>
        <pc:spChg chg="mod">
          <ac:chgData name="Yaghoobi, Hassan" userId="3e33afe7-62c8-4ade-8476-f73fe399f31e" providerId="ADAL" clId="{BE8DB56D-5664-4367-9936-58B31CCDBE6E}" dt="2021-07-19T03:21:17.003" v="243" actId="313"/>
          <ac:spMkLst>
            <pc:docMk/>
            <pc:sldMasterMk cId="0" sldId="2147483648"/>
            <ac:spMk id="1028" creationId="{00000000-0000-0000-0000-000000000000}"/>
          </ac:spMkLst>
        </pc:spChg>
        <pc:spChg chg="mod">
          <ac:chgData name="Yaghoobi, Hassan" userId="3e33afe7-62c8-4ade-8476-f73fe399f31e" providerId="ADAL" clId="{BE8DB56D-5664-4367-9936-58B31CCDBE6E}" dt="2021-07-19T18:47:49.901" v="295" actId="20577"/>
          <ac:spMkLst>
            <pc:docMk/>
            <pc:sldMasterMk cId="0" sldId="2147483648"/>
            <ac:spMk id="1031" creationId="{00000000-0000-0000-0000-000000000000}"/>
          </ac:spMkLst>
        </pc:spChg>
        <pc:sldLayoutChg chg="modSp mod">
          <pc:chgData name="Yaghoobi, Hassan" userId="3e33afe7-62c8-4ade-8476-f73fe399f31e" providerId="ADAL" clId="{BE8DB56D-5664-4367-9936-58B31CCDBE6E}" dt="2021-07-19T03:21:07.186" v="231" actId="313"/>
          <pc:sldLayoutMkLst>
            <pc:docMk/>
            <pc:sldMasterMk cId="0" sldId="2147483648"/>
            <pc:sldLayoutMk cId="2422081296" sldId="2147483826"/>
          </pc:sldLayoutMkLst>
          <pc:spChg chg="mod">
            <ac:chgData name="Yaghoobi, Hassan" userId="3e33afe7-62c8-4ade-8476-f73fe399f31e" providerId="ADAL" clId="{BE8DB56D-5664-4367-9936-58B31CCDBE6E}" dt="2021-07-19T03:21:07.186" v="231" actId="313"/>
            <ac:spMkLst>
              <pc:docMk/>
              <pc:sldMasterMk cId="0" sldId="2147483648"/>
              <pc:sldLayoutMk cId="2422081296" sldId="2147483826"/>
              <ac:spMk id="4" creationId="{00000000-0000-0000-0000-000000000000}"/>
            </ac:spMkLst>
          </pc:spChg>
        </pc:sldLayoutChg>
        <pc:sldLayoutChg chg="modSp mod">
          <pc:chgData name="Yaghoobi, Hassan" userId="3e33afe7-62c8-4ade-8476-f73fe399f31e" providerId="ADAL" clId="{BE8DB56D-5664-4367-9936-58B31CCDBE6E}" dt="2021-07-19T03:21:07.850" v="232" actId="313"/>
          <pc:sldLayoutMkLst>
            <pc:docMk/>
            <pc:sldMasterMk cId="0" sldId="2147483648"/>
            <pc:sldLayoutMk cId="728063048" sldId="2147483827"/>
          </pc:sldLayoutMkLst>
          <pc:spChg chg="mod">
            <ac:chgData name="Yaghoobi, Hassan" userId="3e33afe7-62c8-4ade-8476-f73fe399f31e" providerId="ADAL" clId="{BE8DB56D-5664-4367-9936-58B31CCDBE6E}" dt="2021-07-19T03:21:07.850" v="232" actId="313"/>
            <ac:spMkLst>
              <pc:docMk/>
              <pc:sldMasterMk cId="0" sldId="2147483648"/>
              <pc:sldLayoutMk cId="728063048" sldId="2147483827"/>
              <ac:spMk id="4" creationId="{00000000-0000-0000-0000-000000000000}"/>
            </ac:spMkLst>
          </pc:spChg>
        </pc:sldLayoutChg>
        <pc:sldLayoutChg chg="modSp mod">
          <pc:chgData name="Yaghoobi, Hassan" userId="3e33afe7-62c8-4ade-8476-f73fe399f31e" providerId="ADAL" clId="{BE8DB56D-5664-4367-9936-58B31CCDBE6E}" dt="2021-07-19T03:21:08.396" v="233" actId="313"/>
          <pc:sldLayoutMkLst>
            <pc:docMk/>
            <pc:sldMasterMk cId="0" sldId="2147483648"/>
            <pc:sldLayoutMk cId="523436965" sldId="2147483828"/>
          </pc:sldLayoutMkLst>
          <pc:spChg chg="mod">
            <ac:chgData name="Yaghoobi, Hassan" userId="3e33afe7-62c8-4ade-8476-f73fe399f31e" providerId="ADAL" clId="{BE8DB56D-5664-4367-9936-58B31CCDBE6E}" dt="2021-07-19T03:21:08.396" v="233" actId="313"/>
            <ac:spMkLst>
              <pc:docMk/>
              <pc:sldMasterMk cId="0" sldId="2147483648"/>
              <pc:sldLayoutMk cId="523436965" sldId="2147483828"/>
              <ac:spMk id="5" creationId="{00000000-0000-0000-0000-000000000000}"/>
            </ac:spMkLst>
          </pc:spChg>
        </pc:sldLayoutChg>
        <pc:sldLayoutChg chg="modSp mod">
          <pc:chgData name="Yaghoobi, Hassan" userId="3e33afe7-62c8-4ade-8476-f73fe399f31e" providerId="ADAL" clId="{BE8DB56D-5664-4367-9936-58B31CCDBE6E}" dt="2021-07-19T03:21:08.951" v="234" actId="313"/>
          <pc:sldLayoutMkLst>
            <pc:docMk/>
            <pc:sldMasterMk cId="0" sldId="2147483648"/>
            <pc:sldLayoutMk cId="2440941007" sldId="2147483829"/>
          </pc:sldLayoutMkLst>
          <pc:spChg chg="mod">
            <ac:chgData name="Yaghoobi, Hassan" userId="3e33afe7-62c8-4ade-8476-f73fe399f31e" providerId="ADAL" clId="{BE8DB56D-5664-4367-9936-58B31CCDBE6E}" dt="2021-07-19T03:21:08.951" v="234" actId="313"/>
            <ac:spMkLst>
              <pc:docMk/>
              <pc:sldMasterMk cId="0" sldId="2147483648"/>
              <pc:sldLayoutMk cId="2440941007" sldId="2147483829"/>
              <ac:spMk id="7" creationId="{00000000-0000-0000-0000-000000000000}"/>
            </ac:spMkLst>
          </pc:spChg>
        </pc:sldLayoutChg>
        <pc:sldLayoutChg chg="modSp mod">
          <pc:chgData name="Yaghoobi, Hassan" userId="3e33afe7-62c8-4ade-8476-f73fe399f31e" providerId="ADAL" clId="{BE8DB56D-5664-4367-9936-58B31CCDBE6E}" dt="2021-07-19T03:21:09.468" v="235" actId="313"/>
          <pc:sldLayoutMkLst>
            <pc:docMk/>
            <pc:sldMasterMk cId="0" sldId="2147483648"/>
            <pc:sldLayoutMk cId="2717181760" sldId="2147483830"/>
          </pc:sldLayoutMkLst>
          <pc:spChg chg="mod">
            <ac:chgData name="Yaghoobi, Hassan" userId="3e33afe7-62c8-4ade-8476-f73fe399f31e" providerId="ADAL" clId="{BE8DB56D-5664-4367-9936-58B31CCDBE6E}" dt="2021-07-19T03:21:09.468" v="235" actId="313"/>
            <ac:spMkLst>
              <pc:docMk/>
              <pc:sldMasterMk cId="0" sldId="2147483648"/>
              <pc:sldLayoutMk cId="2717181760" sldId="2147483830"/>
              <ac:spMk id="3" creationId="{00000000-0000-0000-0000-000000000000}"/>
            </ac:spMkLst>
          </pc:spChg>
        </pc:sldLayoutChg>
        <pc:sldLayoutChg chg="modSp mod">
          <pc:chgData name="Yaghoobi, Hassan" userId="3e33afe7-62c8-4ade-8476-f73fe399f31e" providerId="ADAL" clId="{BE8DB56D-5664-4367-9936-58B31CCDBE6E}" dt="2021-07-19T03:21:09.985" v="236" actId="313"/>
          <pc:sldLayoutMkLst>
            <pc:docMk/>
            <pc:sldMasterMk cId="0" sldId="2147483648"/>
            <pc:sldLayoutMk cId="2852028271" sldId="2147483831"/>
          </pc:sldLayoutMkLst>
          <pc:spChg chg="mod">
            <ac:chgData name="Yaghoobi, Hassan" userId="3e33afe7-62c8-4ade-8476-f73fe399f31e" providerId="ADAL" clId="{BE8DB56D-5664-4367-9936-58B31CCDBE6E}" dt="2021-07-19T03:21:09.985" v="236" actId="313"/>
            <ac:spMkLst>
              <pc:docMk/>
              <pc:sldMasterMk cId="0" sldId="2147483648"/>
              <pc:sldLayoutMk cId="2852028271" sldId="2147483831"/>
              <ac:spMk id="2" creationId="{00000000-0000-0000-0000-000000000000}"/>
            </ac:spMkLst>
          </pc:spChg>
        </pc:sldLayoutChg>
        <pc:sldLayoutChg chg="modSp mod">
          <pc:chgData name="Yaghoobi, Hassan" userId="3e33afe7-62c8-4ade-8476-f73fe399f31e" providerId="ADAL" clId="{BE8DB56D-5664-4367-9936-58B31CCDBE6E}" dt="2021-07-19T03:21:10.489" v="237" actId="313"/>
          <pc:sldLayoutMkLst>
            <pc:docMk/>
            <pc:sldMasterMk cId="0" sldId="2147483648"/>
            <pc:sldLayoutMk cId="3048932296" sldId="2147483832"/>
          </pc:sldLayoutMkLst>
          <pc:spChg chg="mod">
            <ac:chgData name="Yaghoobi, Hassan" userId="3e33afe7-62c8-4ade-8476-f73fe399f31e" providerId="ADAL" clId="{BE8DB56D-5664-4367-9936-58B31CCDBE6E}" dt="2021-07-19T03:21:10.489" v="237" actId="313"/>
            <ac:spMkLst>
              <pc:docMk/>
              <pc:sldMasterMk cId="0" sldId="2147483648"/>
              <pc:sldLayoutMk cId="3048932296" sldId="2147483832"/>
              <ac:spMk id="5" creationId="{00000000-0000-0000-0000-000000000000}"/>
            </ac:spMkLst>
          </pc:spChg>
        </pc:sldLayoutChg>
        <pc:sldLayoutChg chg="modSp mod">
          <pc:chgData name="Yaghoobi, Hassan" userId="3e33afe7-62c8-4ade-8476-f73fe399f31e" providerId="ADAL" clId="{BE8DB56D-5664-4367-9936-58B31CCDBE6E}" dt="2021-07-19T03:21:10.972" v="238" actId="313"/>
          <pc:sldLayoutMkLst>
            <pc:docMk/>
            <pc:sldMasterMk cId="0" sldId="2147483648"/>
            <pc:sldLayoutMk cId="3549686537" sldId="2147483833"/>
          </pc:sldLayoutMkLst>
          <pc:spChg chg="mod">
            <ac:chgData name="Yaghoobi, Hassan" userId="3e33afe7-62c8-4ade-8476-f73fe399f31e" providerId="ADAL" clId="{BE8DB56D-5664-4367-9936-58B31CCDBE6E}" dt="2021-07-19T03:21:10.972" v="238" actId="313"/>
            <ac:spMkLst>
              <pc:docMk/>
              <pc:sldMasterMk cId="0" sldId="2147483648"/>
              <pc:sldLayoutMk cId="3549686537" sldId="2147483833"/>
              <ac:spMk id="5" creationId="{00000000-0000-0000-0000-000000000000}"/>
            </ac:spMkLst>
          </pc:spChg>
        </pc:sldLayoutChg>
        <pc:sldLayoutChg chg="modSp mod">
          <pc:chgData name="Yaghoobi, Hassan" userId="3e33afe7-62c8-4ade-8476-f73fe399f31e" providerId="ADAL" clId="{BE8DB56D-5664-4367-9936-58B31CCDBE6E}" dt="2021-07-19T03:21:11.491" v="239" actId="313"/>
          <pc:sldLayoutMkLst>
            <pc:docMk/>
            <pc:sldMasterMk cId="0" sldId="2147483648"/>
            <pc:sldLayoutMk cId="1389208144" sldId="2147483834"/>
          </pc:sldLayoutMkLst>
          <pc:spChg chg="mod">
            <ac:chgData name="Yaghoobi, Hassan" userId="3e33afe7-62c8-4ade-8476-f73fe399f31e" providerId="ADAL" clId="{BE8DB56D-5664-4367-9936-58B31CCDBE6E}" dt="2021-07-19T03:21:11.491" v="239" actId="313"/>
            <ac:spMkLst>
              <pc:docMk/>
              <pc:sldMasterMk cId="0" sldId="2147483648"/>
              <pc:sldLayoutMk cId="1389208144" sldId="2147483834"/>
              <ac:spMk id="4" creationId="{00000000-0000-0000-0000-000000000000}"/>
            </ac:spMkLst>
          </pc:spChg>
        </pc:sldLayoutChg>
        <pc:sldLayoutChg chg="modSp mod">
          <pc:chgData name="Yaghoobi, Hassan" userId="3e33afe7-62c8-4ade-8476-f73fe399f31e" providerId="ADAL" clId="{BE8DB56D-5664-4367-9936-58B31CCDBE6E}" dt="2021-07-19T03:21:11.976" v="240" actId="313"/>
          <pc:sldLayoutMkLst>
            <pc:docMk/>
            <pc:sldMasterMk cId="0" sldId="2147483648"/>
            <pc:sldLayoutMk cId="2906671332" sldId="2147483835"/>
          </pc:sldLayoutMkLst>
          <pc:spChg chg="mod">
            <ac:chgData name="Yaghoobi, Hassan" userId="3e33afe7-62c8-4ade-8476-f73fe399f31e" providerId="ADAL" clId="{BE8DB56D-5664-4367-9936-58B31CCDBE6E}" dt="2021-07-19T03:21:11.976" v="240" actId="313"/>
            <ac:spMkLst>
              <pc:docMk/>
              <pc:sldMasterMk cId="0" sldId="2147483648"/>
              <pc:sldLayoutMk cId="2906671332" sldId="2147483835"/>
              <ac:spMk id="4" creationId="{00000000-0000-0000-0000-000000000000}"/>
            </ac:spMkLst>
          </pc:spChg>
        </pc:sldLayout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827088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311200" y="9612313"/>
            <a:ext cx="187846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1D362CC-36D6-4BC3-B509-B73C4EE088F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7388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0888"/>
            <a:ext cx="6596062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12687" y="9615488"/>
            <a:ext cx="2342051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9E5BB007-EFAA-40E2-BD33-26E4EDE4351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407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dirty="0"/>
              <a:t>Hassan Yaghoobi (Intel Corp.)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B6A31C27-B09A-4880-B9CE-D62100860083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39783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0CAADD7-AAC6-49EF-8DF6-A0D2EA0F556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4987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July 2021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CB419C4-B35A-4265-B622-2527E858DDB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89208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July 2021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05BF8EB-604C-425C-A0EC-4775B7AB90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6671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968214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July 2021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12366C1-4726-4453-8DE9-4CAACBB0E4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22081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July 2021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9565D836-78DA-45C0-978E-A11984EF160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8063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July 2021</a:t>
            </a:r>
            <a:endParaRPr lang="en-GB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E5E5EFA-D712-4E83-82AA-F2E9D5E1CC4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3436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July 2021</a:t>
            </a:r>
            <a:endParaRPr lang="en-GB" alt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CA99DD-D188-4AC5-B461-303B73A0994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40941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July 2021</a:t>
            </a:r>
            <a:endParaRPr lang="en-GB" alt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6013093-2BDC-4611-A772-DB517754E02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7181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July 2021</a:t>
            </a:r>
            <a:endParaRPr lang="en-GB" alt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4427B4A-AC77-4506-8E20-7F46E084EA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52028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July 2021</a:t>
            </a:r>
            <a:endParaRPr lang="en-GB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E8D0984B-7DAE-472B-AABF-C70CD57D4CC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48932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July 2021</a:t>
            </a:r>
            <a:endParaRPr lang="en-GB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BB07DA8-C863-4F75-BDAE-728E8B117FC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49686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1"/>
            <a:ext cx="96821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altLang="en-US" dirty="0"/>
              <a:t>July 2021</a:t>
            </a:r>
            <a:endParaRPr lang="en-GB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513437" y="6475413"/>
            <a:ext cx="187846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8A2D2878-5720-4903-9E6D-B3CC2541074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7652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802.11-21/0943r0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z="1200" dirty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29217" y="6475413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  <p:sldLayoutId id="2147483827" r:id="rId3"/>
    <p:sldLayoutId id="2147483828" r:id="rId4"/>
    <p:sldLayoutId id="2147483829" r:id="rId5"/>
    <p:sldLayoutId id="2147483830" r:id="rId6"/>
    <p:sldLayoutId id="2147483831" r:id="rId7"/>
    <p:sldLayoutId id="2147483832" r:id="rId8"/>
    <p:sldLayoutId id="2147483833" r:id="rId9"/>
    <p:sldLayoutId id="2147483834" r:id="rId10"/>
    <p:sldLayoutId id="2147483835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173-00-0itu-itu-ahg-minutes-for-july-15-2021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11424" y="332602"/>
            <a:ext cx="968214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July 2021</a:t>
            </a:r>
            <a:endParaRPr lang="en-GB" altLang="en-US" sz="1800" dirty="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546128" y="6475413"/>
            <a:ext cx="1878464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Hassan Yaghoobi (Intel Corp.)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07968" y="6483483"/>
            <a:ext cx="432811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E5DD9A7A-ED0C-43AC-A30B-9DAF42DACF76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ITU AHG Closing Report for </a:t>
            </a:r>
            <a:r>
              <a:rPr lang="en-US" dirty="0"/>
              <a:t>July 2021 Plenary</a:t>
            </a:r>
            <a:endParaRPr lang="en-GB" altLang="en-US" dirty="0"/>
          </a:p>
        </p:txBody>
      </p:sp>
      <p:sp>
        <p:nvSpPr>
          <p:cNvPr id="1331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209800" y="178395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2021-07-19</a:t>
            </a:r>
          </a:p>
        </p:txBody>
      </p:sp>
      <p:sp>
        <p:nvSpPr>
          <p:cNvPr id="13320" name="Rectangle 6"/>
          <p:cNvSpPr>
            <a:spLocks noChangeArrowheads="1"/>
          </p:cNvSpPr>
          <p:nvPr/>
        </p:nvSpPr>
        <p:spPr bwMode="auto">
          <a:xfrm>
            <a:off x="2057400" y="2676289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 dirty="0"/>
              <a:t>Authors:</a:t>
            </a:r>
            <a:endParaRPr lang="en-GB" altLang="en-US" sz="2000" b="0" dirty="0"/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9272860"/>
              </p:ext>
            </p:extLst>
          </p:nvPr>
        </p:nvGraphicFramePr>
        <p:xfrm>
          <a:off x="1643063" y="3311525"/>
          <a:ext cx="9366250" cy="170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442770" imgH="1546614" progId="Word.Document.8">
                  <p:embed/>
                </p:oleObj>
              </mc:Choice>
              <mc:Fallback>
                <p:oleObj name="Document" r:id="rId4" imgW="8442770" imgH="1546614" progId="Word.Document.8">
                  <p:embed/>
                  <p:pic>
                    <p:nvPicPr>
                      <p:cNvPr id="9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3063" y="3311525"/>
                        <a:ext cx="9366250" cy="1704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914399" y="273968"/>
            <a:ext cx="10363200" cy="1066800"/>
          </a:xfrm>
        </p:spPr>
        <p:txBody>
          <a:bodyPr/>
          <a:lstStyle/>
          <a:p>
            <a:r>
              <a:rPr lang="en-US" altLang="en-US" dirty="0"/>
              <a:t>Meeting Results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929218" y="1052736"/>
            <a:ext cx="10639389" cy="4875213"/>
          </a:xfrm>
        </p:spPr>
        <p:txBody>
          <a:bodyPr/>
          <a:lstStyle/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000" dirty="0"/>
              <a:t>Had one Session: Thu 7/15 7PM EST</a:t>
            </a:r>
          </a:p>
          <a:p>
            <a:pPr marL="2286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Presented/discussed the following two contributions:</a:t>
            </a:r>
          </a:p>
          <a:p>
            <a:pPr marL="5715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11-21-0986-01-0itu, Proposed modifications to ITU-R M.1450-5, Hassan Yaghoobi (Intel Corp.)</a:t>
            </a:r>
          </a:p>
          <a:p>
            <a:pPr marL="5715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11-21-0987-00-0itu, Proposed modifications to ITU-R M.1801-2, Hassan Yaghoobi (Intel Corp.) </a:t>
            </a:r>
            <a:endParaRPr lang="en-GB" sz="2000" dirty="0"/>
          </a:p>
          <a:p>
            <a:pPr marL="5715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A few comments received on contribution 11-21-0986-01-0itu but developing specific text changes need to be offline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Next Steps:</a:t>
            </a:r>
          </a:p>
          <a:p>
            <a:pPr marL="6858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To further discuss the two contributions (11-21-0986 &amp; 11-21-0987) on proposed modifications to ITU-R M.1450-5 and ITU-R M.1801-2 and finalize the AHG recommendation during the September WG session</a:t>
            </a:r>
          </a:p>
          <a:p>
            <a:pPr marL="6858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Working Party 5A Next Meeting Dates: 2021-11-15 to 2021-11-26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t-BR" sz="2000" dirty="0"/>
              <a:t>Next AHG Meeting: </a:t>
            </a:r>
          </a:p>
          <a:p>
            <a:pPr marL="6858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September 16, 2021, PM3 will be requested during the September Interim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t-BR" altLang="en-US" sz="2000" dirty="0"/>
              <a:t>Meeting Minutes: </a:t>
            </a:r>
          </a:p>
          <a:p>
            <a:pPr marL="6858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t-BR" altLang="en-US" sz="1800" dirty="0">
                <a:hlinkClick r:id="rId2"/>
              </a:rPr>
              <a:t>https://mentor.ieee.org/802.11/dcn/21/11-21-1173-00-0itu-itu-ahg-minutes-for-july-15-2021.docx</a:t>
            </a:r>
            <a:r>
              <a:rPr lang="pt-BR" altLang="en-US" sz="1800" dirty="0"/>
              <a:t> </a:t>
            </a:r>
            <a:endParaRPr lang="en-US" altLang="en-US" sz="1800" dirty="0">
              <a:highlight>
                <a:srgbClr val="FFFF00"/>
              </a:highlight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29218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July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Hassan Yaghoobi (Intel Corp.)</a:t>
            </a:r>
          </a:p>
        </p:txBody>
      </p:sp>
      <p:sp>
        <p:nvSpPr>
          <p:cNvPr id="615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07968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6001523C-0808-4A04-9D87-C76A4F12628C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dirty="0"/>
          </a:p>
        </p:txBody>
      </p:sp>
    </p:spTree>
    <p:extLst>
      <p:ext uri="{BB962C8B-B14F-4D97-AF65-F5344CB8AC3E}">
        <p14:creationId xmlns:p14="http://schemas.microsoft.com/office/powerpoint/2010/main" val="321209418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2ebcc5fe3275a99fca492d5bd295dfcf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99aa03bed7de4a43d67998ed741878dc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49472A8-DBA4-42B5-B827-F0450C8C1DF2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cc9c437c-ae0c-4066-8d90-a0f7de786127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706DBB1-E444-47AA-8041-63BDA9BFAFA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4D6174A-2518-4E44-8682-1EEF262BEB9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16908</TotalTime>
  <Words>195</Words>
  <Application>Microsoft Office PowerPoint</Application>
  <PresentationFormat>Widescreen</PresentationFormat>
  <Paragraphs>26</Paragraphs>
  <Slides>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Times New Roman</vt:lpstr>
      <vt:lpstr>802-11-Submission</vt:lpstr>
      <vt:lpstr>Microsoft Word 97 - 2003 Document</vt:lpstr>
      <vt:lpstr>ITU AHG Closing Report for July 2021 Plenary</vt:lpstr>
      <vt:lpstr>Meeting Results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Closing Report 2016-</dc:title>
  <dc:creator>jlansfor@qti.qualcomm.com</dc:creator>
  <cp:keywords>CTPClassification=CTP_NT</cp:keywords>
  <cp:lastModifiedBy>Editor</cp:lastModifiedBy>
  <cp:revision>835</cp:revision>
  <cp:lastPrinted>1998-02-10T13:28:06Z</cp:lastPrinted>
  <dcterms:created xsi:type="dcterms:W3CDTF">2004-12-02T14:01:45Z</dcterms:created>
  <dcterms:modified xsi:type="dcterms:W3CDTF">2021-07-19T18:50:14Z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  <property fmtid="{D5CDD505-2E9C-101B-9397-08002B2CF9AE}" pid="3" name="TitusGUID">
    <vt:lpwstr>8305c8e9-1abb-4761-bee0-0e72f541d337</vt:lpwstr>
  </property>
  <property fmtid="{D5CDD505-2E9C-101B-9397-08002B2CF9AE}" pid="4" name="CTP_TimeStamp">
    <vt:lpwstr>2020-01-16 22:59:10Z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</Properties>
</file>