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5" r:id="rId21"/>
    <p:sldId id="2367" r:id="rId22"/>
    <p:sldId id="307" r:id="rId23"/>
    <p:sldId id="310" r:id="rId24"/>
    <p:sldId id="295" r:id="rId25"/>
    <p:sldId id="311" r:id="rId26"/>
    <p:sldId id="312" r:id="rId27"/>
    <p:sldId id="313"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1" d="100"/>
          <a:sy n="81" d="100"/>
        </p:scale>
        <p:origin x="174"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3330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802.11-21/0942r6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0496-01-000m-id-query-proposal.docx" TargetMode="External"/><Relationship Id="rId3" Type="http://schemas.openxmlformats.org/officeDocument/2006/relationships/hyperlink" Target="https://development.standards.ieee.org/myproject-web/public/view.html#pardetail/8770" TargetMode="External"/><Relationship Id="rId7" Type="http://schemas.openxmlformats.org/officeDocument/2006/relationships/hyperlink" Target="https://mentor.ieee.org/802.11/dcn/19/11-19-0179-03-0arc-idquery-query-message-proposal.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332-09-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0/11-20-1117-05-0rcm-rcm-sg-proposed-rcm-csd-draft.docx" TargetMode="External"/><Relationship Id="rId9" Type="http://schemas.openxmlformats.org/officeDocument/2006/relationships/hyperlink" Target="https://mentor.ieee.org/802.11/dcn/21/11-21-1083-00-00bh-a-signature-based-method-for-identifying-stas-with-randomized-mac-addresse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882-00-00bh-minutes-may-interim-tgbh.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1/11-21-1029-00-00bh-minutes-tgbh-june-28-2021.docx" TargetMode="External"/><Relationship Id="rId4" Type="http://schemas.openxmlformats.org/officeDocument/2006/relationships/hyperlink" Target="https://mentor.ieee.org/802.11/dcn/21/11-21-1023-01-00bh-802-11bh-telecon-minutes-june-14-2021.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0332-10-00bh-issues-tracking.docx" TargetMode="External"/><Relationship Id="rId3" Type="http://schemas.openxmlformats.org/officeDocument/2006/relationships/hyperlink" Target="https://development.standards.ieee.org/myproject-web/public/view.html#pardetail/8770" TargetMode="External"/><Relationship Id="rId7" Type="http://schemas.openxmlformats.org/officeDocument/2006/relationships/hyperlink" Target="https://mentor.ieee.org/802.11/dcn/21/11-21-1140-01-00bh-issues-matrix.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11" Type="http://schemas.openxmlformats.org/officeDocument/2006/relationships/hyperlink" Target="https://mentor.ieee.org/802.11/dcn/21/11-21-1083-00-00bh-a-signature-based-method-for-identifying-stas-with-randomized-mac-addresses.pptx" TargetMode="External"/><Relationship Id="rId5" Type="http://schemas.openxmlformats.org/officeDocument/2006/relationships/hyperlink" Target="https://mentor.ieee.org/802.11/dcn/21/11-21-0703-00-0000-2021-april-liaison-from-wba.docx" TargetMode="External"/><Relationship Id="rId10" Type="http://schemas.openxmlformats.org/officeDocument/2006/relationships/hyperlink" Target="https://mentor.ieee.org/802.11/dcn/19/11-19-0496-01-000m-id-query-proposal.docx" TargetMode="External"/><Relationship Id="rId4" Type="http://schemas.openxmlformats.org/officeDocument/2006/relationships/hyperlink" Target="https://mentor.ieee.org/802.11/dcn/20/11-20-1117-05-0rcm-rcm-sg-proposed-rcm-csd-draft.docx" TargetMode="External"/><Relationship Id="rId9" Type="http://schemas.openxmlformats.org/officeDocument/2006/relationships/hyperlink" Target="https://mentor.ieee.org/802.11/dcn/19/11-19-0179-03-0arc-idquery-query-message-proposal.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1/11-21-1083-00-00bh-a-signature-based-method-for-identifying-stas-with-randomized-mac-addresses.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19/11-19-0496-01-000m-id-query-proposal.docx" TargetMode="External"/><Relationship Id="rId5" Type="http://schemas.openxmlformats.org/officeDocument/2006/relationships/hyperlink" Target="https://mentor.ieee.org/802.11/dcn/19/11-19-0179-03-0arc-idquery-query-message-proposal.pptx" TargetMode="External"/><Relationship Id="rId4" Type="http://schemas.openxmlformats.org/officeDocument/2006/relationships/hyperlink" Target="https://mentor.ieee.org/802.11/dcn/21/11-21-0332-11-00bh-issues-tracking.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70"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13 July 2021, 13:30-15:30 ET</a:t>
            </a:r>
            <a:endParaRPr lang="en-GB" dirty="0"/>
          </a:p>
        </p:txBody>
      </p:sp>
      <p:sp>
        <p:nvSpPr>
          <p:cNvPr id="4098" name="Rectangle 2"/>
          <p:cNvSpPr>
            <a:spLocks noGrp="1" noChangeArrowheads="1"/>
          </p:cNvSpPr>
          <p:nvPr>
            <p:ph idx="1"/>
          </p:nvPr>
        </p:nvSpPr>
        <p:spPr>
          <a:xfrm>
            <a:off x="685800" y="1449388"/>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July Plenary meetings: Tuesday, 13:30-15:30; Wednesday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Nominations for Editor</a:t>
            </a:r>
          </a:p>
          <a:p>
            <a:pPr marL="857250" lvl="1" indent="-457200">
              <a:lnSpc>
                <a:spcPct val="90000"/>
              </a:lnSpc>
              <a:spcBef>
                <a:spcPts val="0"/>
              </a:spcBef>
              <a:spcAft>
                <a:spcPts val="0"/>
              </a:spcAft>
              <a:buFont typeface="Arial" panose="020B0604020202020204" pitchFamily="34" charset="0"/>
              <a:buChar char="•"/>
              <a:defRPr/>
            </a:pPr>
            <a:r>
              <a:rPr lang="en-US" sz="2400" dirty="0"/>
              <a:t>Approve May interim and June teleconference minutes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“Solutions” contributions pending: </a:t>
            </a:r>
            <a:r>
              <a:rPr lang="en-US" sz="2800" dirty="0">
                <a:hlinkClick r:id="rId7"/>
              </a:rPr>
              <a:t>11-19/0179r3</a:t>
            </a:r>
            <a:r>
              <a:rPr lang="en-US" sz="2800" dirty="0"/>
              <a:t> </a:t>
            </a:r>
            <a:r>
              <a:rPr lang="en-US" sz="2800" dirty="0">
                <a:hlinkClick r:id="rId8"/>
              </a:rPr>
              <a:t>11-19/0496r1</a:t>
            </a:r>
            <a:r>
              <a:rPr lang="en-US" sz="2800" dirty="0"/>
              <a:t> </a:t>
            </a:r>
            <a:r>
              <a:rPr lang="en-US" sz="2800" dirty="0">
                <a:hlinkClick r:id="rId9"/>
              </a:rPr>
              <a:t>11-21/1083r0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May Interim session: </a:t>
            </a:r>
            <a:r>
              <a:rPr lang="en-US" sz="2400" dirty="0">
                <a:hlinkClick r:id="rId3"/>
              </a:rPr>
              <a:t>11-21/0882r0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June 14: </a:t>
            </a:r>
            <a:r>
              <a:rPr lang="en-US" sz="2400" dirty="0">
                <a:hlinkClick r:id="rId4"/>
              </a:rPr>
              <a:t>11-21/1023r1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28: </a:t>
            </a:r>
            <a:r>
              <a:rPr lang="en-US" sz="2400" dirty="0">
                <a:hlinkClick r:id="rId5"/>
              </a:rPr>
              <a:t>11-21/1029r0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Peter Yee</a:t>
            </a:r>
          </a:p>
          <a:p>
            <a:pPr marL="457200" indent="-457200">
              <a:lnSpc>
                <a:spcPct val="90000"/>
              </a:lnSpc>
              <a:spcBef>
                <a:spcPts val="0"/>
              </a:spcBef>
              <a:spcAft>
                <a:spcPts val="600"/>
              </a:spcAft>
              <a:buFont typeface="Arial" panose="020B0604020202020204" pitchFamily="34" charset="0"/>
              <a:buChar char="•"/>
              <a:defRPr/>
            </a:pPr>
            <a:r>
              <a:rPr lang="en-US" sz="2800" dirty="0"/>
              <a:t>Seconded: Carol Ansley</a:t>
            </a:r>
          </a:p>
          <a:p>
            <a:pPr marL="457200" indent="-457200">
              <a:lnSpc>
                <a:spcPct val="90000"/>
              </a:lnSpc>
              <a:spcBef>
                <a:spcPts val="0"/>
              </a:spcBef>
              <a:spcAft>
                <a:spcPts val="600"/>
              </a:spcAft>
              <a:buFont typeface="Arial" panose="020B0604020202020204" pitchFamily="34" charset="0"/>
              <a:buChar char="•"/>
              <a:defRPr/>
            </a:pPr>
            <a:r>
              <a:rPr lang="en-US" sz="2800" dirty="0"/>
              <a:t>Result: Unanimous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14 July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July Plenary meetings: Tuesday, 13:30-15:30; Wednesday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a:t>
            </a:r>
            <a:r>
              <a:rPr lang="en-US" sz="2800" dirty="0">
                <a:hlinkClick r:id="rId6"/>
              </a:rPr>
              <a:t>11-21/1141r0</a:t>
            </a:r>
            <a:r>
              <a:rPr lang="en-US" sz="2800" dirty="0"/>
              <a:t>, e911 discussion, </a:t>
            </a:r>
            <a:r>
              <a:rPr lang="en-US" sz="2800" dirty="0">
                <a:hlinkClick r:id="rId7"/>
              </a:rPr>
              <a:t>11-21/1140r1</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8"/>
              </a:rPr>
              <a:t>11-21/0332r10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“Solutions” contributions pending: </a:t>
            </a:r>
            <a:r>
              <a:rPr lang="en-US" sz="2800" dirty="0">
                <a:hlinkClick r:id="rId9"/>
              </a:rPr>
              <a:t>11-19/0179r3</a:t>
            </a:r>
            <a:r>
              <a:rPr lang="en-US" sz="2800" dirty="0"/>
              <a:t> </a:t>
            </a:r>
            <a:r>
              <a:rPr lang="en-US" sz="2800" dirty="0">
                <a:hlinkClick r:id="rId10"/>
              </a:rPr>
              <a:t>11-19/0496r1</a:t>
            </a:r>
            <a:r>
              <a:rPr lang="en-US" sz="2800" dirty="0"/>
              <a:t> </a:t>
            </a:r>
            <a:r>
              <a:rPr lang="en-US" sz="2800" dirty="0">
                <a:hlinkClick r:id="rId11"/>
              </a:rPr>
              <a:t>11-21/1083r0</a:t>
            </a:r>
            <a:r>
              <a:rPr lang="en-US" sz="280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15 July 2021, 13:30-15:30 ET</a:t>
            </a:r>
            <a:endParaRPr lang="en-GB" dirty="0"/>
          </a:p>
        </p:txBody>
      </p:sp>
      <p:sp>
        <p:nvSpPr>
          <p:cNvPr id="4098" name="Rectangle 2"/>
          <p:cNvSpPr>
            <a:spLocks noGrp="1" noChangeArrowheads="1"/>
          </p:cNvSpPr>
          <p:nvPr>
            <p:ph idx="1"/>
          </p:nvPr>
        </p:nvSpPr>
        <p:spPr>
          <a:xfrm>
            <a:off x="762000" y="1524000"/>
            <a:ext cx="10744199" cy="4113213"/>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sz="2400" dirty="0"/>
              <a:t>Editor election</a:t>
            </a:r>
          </a:p>
          <a:p>
            <a:pPr marL="457200" indent="-457200">
              <a:lnSpc>
                <a:spcPct val="70000"/>
              </a:lnSpc>
              <a:spcBef>
                <a:spcPts val="300"/>
              </a:spcBef>
              <a:spcAft>
                <a:spcPts val="600"/>
              </a:spcAft>
              <a:buFont typeface="Arial" panose="020B0604020202020204" pitchFamily="34" charset="0"/>
              <a:buChar char="•"/>
              <a:defRPr/>
            </a:pPr>
            <a:r>
              <a:rPr lang="en-US" sz="2800" dirty="0"/>
              <a:t>(Reminder: Liaison from WBA: </a:t>
            </a:r>
            <a:r>
              <a:rPr lang="en-US" sz="2800" u="sng" dirty="0">
                <a:hlinkClick r:id="rId3"/>
              </a:rPr>
              <a:t>11-21/0703r0</a:t>
            </a:r>
            <a:r>
              <a:rPr lang="en-US" sz="2800" u="sng" dirty="0"/>
              <a:t> – respond soon)</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4"/>
              </a:rPr>
              <a:t>11-21/0332r11</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“Solutions” contributions pending: </a:t>
            </a:r>
            <a:r>
              <a:rPr lang="en-US" sz="2800" dirty="0">
                <a:hlinkClick r:id="rId5"/>
              </a:rPr>
              <a:t>11-19/0179r3</a:t>
            </a:r>
            <a:r>
              <a:rPr lang="en-US" sz="2800" dirty="0"/>
              <a:t> </a:t>
            </a:r>
            <a:r>
              <a:rPr lang="en-US" sz="2800" dirty="0">
                <a:hlinkClick r:id="rId6"/>
              </a:rPr>
              <a:t>11-19/0496r1</a:t>
            </a:r>
            <a:r>
              <a:rPr lang="en-US" sz="2800" dirty="0"/>
              <a:t> </a:t>
            </a:r>
            <a:r>
              <a:rPr lang="en-US" sz="2800" dirty="0">
                <a:highlight>
                  <a:srgbClr val="FFFF00"/>
                </a:highlight>
                <a:hlinkClick r:id="rId7"/>
              </a:rPr>
              <a:t>11-21/1083r0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0"/>
              </a:spcAft>
              <a:buFont typeface="Arial" panose="020B0604020202020204" pitchFamily="34" charset="0"/>
              <a:buChar char="•"/>
              <a:defRPr/>
            </a:pPr>
            <a:r>
              <a:rPr lang="en-US" sz="2400" dirty="0"/>
              <a:t>September plan</a:t>
            </a:r>
          </a:p>
          <a:p>
            <a:pPr marL="857250" lvl="1" indent="-457200">
              <a:lnSpc>
                <a:spcPct val="90000"/>
              </a:lnSpc>
              <a:spcBef>
                <a:spcPts val="0"/>
              </a:spcBef>
              <a:spcAft>
                <a:spcPts val="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July 2021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Editor election</a:t>
            </a:r>
            <a:endParaRPr lang="en-GB" dirty="0"/>
          </a:p>
        </p:txBody>
      </p:sp>
      <p:sp>
        <p:nvSpPr>
          <p:cNvPr id="4098" name="Rectangle 2"/>
          <p:cNvSpPr>
            <a:spLocks noGrp="1" noChangeArrowheads="1"/>
          </p:cNvSpPr>
          <p:nvPr>
            <p:ph idx="1"/>
          </p:nvPr>
        </p:nvSpPr>
        <p:spPr>
          <a:xfrm>
            <a:off x="914401" y="1677987"/>
            <a:ext cx="10361084" cy="4113213"/>
          </a:xfrm>
          <a:ln/>
        </p:spPr>
        <p:txBody>
          <a:bodyPr/>
          <a:lstStyle/>
          <a:p>
            <a:r>
              <a:rPr lang="en-US" sz="2800" dirty="0"/>
              <a:t>Call for candidates for Editor was open June 28 – July 13.</a:t>
            </a:r>
          </a:p>
          <a:p>
            <a:endParaRPr lang="en-US" sz="2800" dirty="0"/>
          </a:p>
          <a:p>
            <a:r>
              <a:rPr lang="en-US" sz="2800" dirty="0"/>
              <a:t>One candidate was nominated: Carol Ansley (Cox).</a:t>
            </a:r>
          </a:p>
          <a:p>
            <a:endParaRPr lang="en-US" sz="2800" dirty="0"/>
          </a:p>
          <a:p>
            <a:r>
              <a:rPr lang="en-US" sz="2800" dirty="0"/>
              <a:t>With one position, and one candidate, suggest unanimous consent acclamation.</a:t>
            </a:r>
          </a:p>
          <a:p>
            <a:endParaRPr lang="en-US" sz="2800" dirty="0"/>
          </a:p>
          <a:p>
            <a:r>
              <a:rPr lang="en-US" sz="2800" dirty="0"/>
              <a:t>Any objections?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613559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continue discussion on Issues Tracking document; discussion on draft text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September session:</a:t>
            </a:r>
          </a:p>
          <a:p>
            <a:pPr marL="457200" indent="-457200">
              <a:buFont typeface="Arial" panose="020B0604020202020204" pitchFamily="34" charset="0"/>
              <a:buChar char="•"/>
            </a:pPr>
            <a:r>
              <a:rPr lang="en-US" sz="2800" dirty="0"/>
              <a:t>3?</a:t>
            </a:r>
          </a:p>
          <a:p>
            <a:pPr marL="457200" indent="-457200">
              <a:buFont typeface="Arial" panose="020B0604020202020204" pitchFamily="34" charset="0"/>
              <a:buChar char="•"/>
            </a:pPr>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Monday 1pm ET (alternate with ARC)?</a:t>
            </a:r>
          </a:p>
          <a:p>
            <a:pPr marL="457200" indent="-457200">
              <a:buFont typeface="Arial" panose="020B0604020202020204" pitchFamily="34" charset="0"/>
              <a:buChar char="•"/>
            </a:pPr>
            <a:r>
              <a:rPr lang="en-US" sz="2800" dirty="0"/>
              <a:t>(not Sept 6, Aug 2-6, other dates?)</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July 2021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9495</TotalTime>
  <Words>2705</Words>
  <Application>Microsoft Office PowerPoint</Application>
  <PresentationFormat>Widescreen</PresentationFormat>
  <Paragraphs>296</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TGbh-agenda-2021-July-Plenary</vt:lpstr>
      <vt:lpstr>Abstract</vt:lpstr>
      <vt:lpstr>IEEE 802.11 TGbh   Randomized and Changing MAC Addresses (RCM)</vt:lpstr>
      <vt:lpstr>Registration for the July 802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July 2021, 13:30-15:30 ET</vt:lpstr>
      <vt:lpstr>Approve prior TGbh minutes</vt:lpstr>
      <vt:lpstr>TGbh Agenda – 14 July 2021, 13:30-15:30 ET</vt:lpstr>
      <vt:lpstr>TGbh Agenda – 15 July 2021, 13:30-15:30 ET</vt:lpstr>
      <vt:lpstr>Editor election</vt:lpstr>
      <vt:lpstr>September interim session plan</vt:lpstr>
      <vt:lpstr>TGbh Teleconferences</vt:lpstr>
      <vt:lpstr>Backup material</vt:lpstr>
      <vt:lpstr>TGbh (Proposal)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91</cp:revision>
  <cp:lastPrinted>1601-01-01T00:00:00Z</cp:lastPrinted>
  <dcterms:created xsi:type="dcterms:W3CDTF">2021-01-26T19:12:38Z</dcterms:created>
  <dcterms:modified xsi:type="dcterms:W3CDTF">2021-07-14T22:34:35Z</dcterms:modified>
</cp:coreProperties>
</file>