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5" r:id="rId21"/>
    <p:sldId id="307" r:id="rId22"/>
    <p:sldId id="310" r:id="rId23"/>
    <p:sldId id="295" r:id="rId24"/>
    <p:sldId id="311" r:id="rId25"/>
    <p:sldId id="312"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104" d="100"/>
          <a:sy n="104" d="100"/>
        </p:scale>
        <p:origin x="144"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25</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0496-01-000m-id-query-proposal.docx" TargetMode="External"/><Relationship Id="rId3" Type="http://schemas.openxmlformats.org/officeDocument/2006/relationships/hyperlink" Target="https://development.standards.ieee.org/myproject-web/public/view.html#pardetail/8770" TargetMode="External"/><Relationship Id="rId7" Type="http://schemas.openxmlformats.org/officeDocument/2006/relationships/hyperlink" Target="https://mentor.ieee.org/802.11/dcn/19/11-19-0179-03-0arc-idquery-query-message-proposal.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 Id="rId9" Type="http://schemas.openxmlformats.org/officeDocument/2006/relationships/hyperlink" Target="https://mentor.ieee.org/802.11/dcn/21/11-21-1083-00-00bh-a-signature-based-method-for-identifying-stas-with-randomized-mac-addresses.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19/11-19-0496-01-000m-id-query-proposal.docx" TargetMode="External"/><Relationship Id="rId5" Type="http://schemas.openxmlformats.org/officeDocument/2006/relationships/hyperlink" Target="https://mentor.ieee.org/802.11/dcn/19/11-19-0179-03-0arc-idquery-query-message-proposal.pptx" TargetMode="External"/><Relationship Id="rId4" Type="http://schemas.openxmlformats.org/officeDocument/2006/relationships/hyperlink" Target="https://mentor.ieee.org/802.11/dcn/21/11-21-0332-09-00bh-issues-tracking.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60"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449388"/>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7"/>
              </a:rPr>
              <a:t>11-19/0179r3</a:t>
            </a:r>
            <a:r>
              <a:rPr lang="en-US" sz="2800" dirty="0"/>
              <a:t> </a:t>
            </a:r>
            <a:r>
              <a:rPr lang="en-US" sz="2800" dirty="0">
                <a:hlinkClick r:id="rId8"/>
              </a:rPr>
              <a:t>11-19/0496r1</a:t>
            </a:r>
            <a:r>
              <a:rPr lang="en-US" sz="2800" dirty="0"/>
              <a:t> </a:t>
            </a:r>
            <a:r>
              <a:rPr lang="en-US" sz="2800" dirty="0">
                <a:hlinkClick r:id="rId9"/>
              </a:rPr>
              <a:t>11-21/1083r0</a:t>
            </a:r>
            <a:r>
              <a:rPr lang="en-US" sz="280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3"/>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4"/>
              </a:rPr>
              <a:t>11-21/0332r9</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“Solutions” contributions pending: </a:t>
            </a:r>
            <a:r>
              <a:rPr lang="en-US" sz="2800" dirty="0">
                <a:hlinkClick r:id="rId5"/>
              </a:rPr>
              <a:t>11-19/0179r3</a:t>
            </a:r>
            <a:r>
              <a:rPr lang="en-US" sz="2800" dirty="0"/>
              <a:t> </a:t>
            </a:r>
            <a:r>
              <a:rPr lang="en-US" sz="2800" dirty="0">
                <a:hlinkClick r:id="rId6"/>
              </a:rPr>
              <a:t>11-19/0496r1</a:t>
            </a:r>
            <a:r>
              <a:rPr lang="en-US" sz="2800" dirty="0"/>
              <a:t> </a:t>
            </a:r>
            <a:r>
              <a:rPr lang="en-US" sz="2800" dirty="0">
                <a:hlinkClick r:id="rId7"/>
              </a:rPr>
              <a:t>11-21/1083r0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Aug 2-6,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9080</TotalTime>
  <Words>2629</Words>
  <Application>Microsoft Office PowerPoint</Application>
  <PresentationFormat>Widescreen</PresentationFormat>
  <Paragraphs>283</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Registration for the July 802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80</cp:revision>
  <cp:lastPrinted>1601-01-01T00:00:00Z</cp:lastPrinted>
  <dcterms:created xsi:type="dcterms:W3CDTF">2021-01-26T19:12:38Z</dcterms:created>
  <dcterms:modified xsi:type="dcterms:W3CDTF">2021-07-12T14:11:15Z</dcterms:modified>
</cp:coreProperties>
</file>