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5" r:id="rId21"/>
    <p:sldId id="307" r:id="rId22"/>
    <p:sldId id="310" r:id="rId23"/>
    <p:sldId id="295" r:id="rId24"/>
    <p:sldId id="311" r:id="rId25"/>
    <p:sldId id="312"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104" d="100"/>
          <a:sy n="104" d="100"/>
        </p:scale>
        <p:origin x="144"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25</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802.11-21/0942r2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882-00-00bh-minutes-may-interim-tgbh.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029-00-00bh-minutes-tgbh-june-28-2021.docx" TargetMode="External"/><Relationship Id="rId4" Type="http://schemas.openxmlformats.org/officeDocument/2006/relationships/hyperlink" Target="https://mentor.ieee.org/802.11/dcn/21/11-21-1023-01-00bh-802-11bh-telecon-minutes-june-14-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58"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Nominations for Editor</a:t>
            </a:r>
          </a:p>
          <a:p>
            <a:pPr marL="857250" lvl="1" indent="-457200">
              <a:lnSpc>
                <a:spcPct val="90000"/>
              </a:lnSpc>
              <a:spcBef>
                <a:spcPts val="0"/>
              </a:spcBef>
              <a:spcAft>
                <a:spcPts val="0"/>
              </a:spcAft>
              <a:buFont typeface="Arial" panose="020B0604020202020204" pitchFamily="34" charset="0"/>
              <a:buChar char="•"/>
              <a:defRPr/>
            </a:pPr>
            <a:r>
              <a:rPr lang="en-US" sz="2400" dirty="0"/>
              <a:t>Approve May interim and June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11-21/0882r0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4"/>
              </a:rPr>
              <a:t>11-21/1023r1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5"/>
              </a:rPr>
              <a:t>11-21/1029r0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14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July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Editor election</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0"/>
              </a:spcAft>
              <a:buFont typeface="Arial" panose="020B0604020202020204" pitchFamily="34" charset="0"/>
              <a:buChar char="•"/>
              <a:defRPr/>
            </a:pPr>
            <a:r>
              <a:rPr lang="en-US" sz="2400" dirty="0"/>
              <a:t>September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July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continue discussion on Issues Tracking document; discussion on draft text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September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ET (alternate with ARC)?</a:t>
            </a:r>
          </a:p>
          <a:p>
            <a:pPr marL="457200" indent="-457200">
              <a:buFont typeface="Arial" panose="020B0604020202020204" pitchFamily="34" charset="0"/>
              <a:buChar char="•"/>
            </a:pPr>
            <a:r>
              <a:rPr lang="en-US" sz="2800" dirty="0"/>
              <a:t>(not Sept 6, Aug 2-6, other dates?)</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July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9075</TotalTime>
  <Words>2629</Words>
  <Application>Microsoft Office PowerPoint</Application>
  <PresentationFormat>Widescreen</PresentationFormat>
  <Paragraphs>281</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TGbh-agenda-2021-July-Plenary</vt:lpstr>
      <vt:lpstr>Abstract</vt:lpstr>
      <vt:lpstr>IEEE 802.11 TGbh   Randomized and Changing MAC Addresses (RCM)</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July 2021, 13:30-15:30 ET</vt:lpstr>
      <vt:lpstr>Approve prior TGbh minutes</vt:lpstr>
      <vt:lpstr>TGbh Agenda – 14 July 2021, 13:30-15:30 ET</vt:lpstr>
      <vt:lpstr>TGbh Agenda – 15 July 2021, 13:30-15:30 ET</vt:lpstr>
      <vt:lpstr>September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78</cp:revision>
  <cp:lastPrinted>1601-01-01T00:00:00Z</cp:lastPrinted>
  <dcterms:created xsi:type="dcterms:W3CDTF">2021-01-26T19:12:38Z</dcterms:created>
  <dcterms:modified xsi:type="dcterms:W3CDTF">2021-07-09T21:53:16Z</dcterms:modified>
</cp:coreProperties>
</file>