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1" r:id="rId17"/>
    <p:sldId id="314" r:id="rId18"/>
    <p:sldId id="297" r:id="rId19"/>
    <p:sldId id="305" r:id="rId20"/>
    <p:sldId id="307" r:id="rId21"/>
    <p:sldId id="310" r:id="rId22"/>
    <p:sldId id="295" r:id="rId23"/>
    <p:sldId id="311" r:id="rId24"/>
    <p:sldId id="312" r:id="rId25"/>
    <p:sldId id="313"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7" autoAdjust="0"/>
    <p:restoredTop sz="94660"/>
  </p:normalViewPr>
  <p:slideViewPr>
    <p:cSldViewPr>
      <p:cViewPr varScale="1">
        <p:scale>
          <a:sx n="78" d="100"/>
          <a:sy n="78" d="100"/>
        </p:scale>
        <p:origin x="192" y="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233307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24</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802.11-21/0942r1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882-00-00bh-minutes-may-interim-tgbh.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11/dcn/21/11-21-1029-00-00bh-minutes-tgbh-june-28-2021.docx" TargetMode="External"/><Relationship Id="rId4" Type="http://schemas.openxmlformats.org/officeDocument/2006/relationships/hyperlink" Target="https://mentor.ieee.org/802.11/dcn/21/11-21-1023-01-00bh-802-11bh-telecon-minutes-june-14-202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1/11-21-0332-09-00bh-issues-tracking.docx" TargetMode="External"/><Relationship Id="rId5" Type="http://schemas.openxmlformats.org/officeDocument/2006/relationships/hyperlink" Target="https://mentor.ieee.org/802.11/dcn/21/11-21-0703-00-0000-2021-april-liaison-from-wba.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2021-07-02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3157"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13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Nominations for Editor</a:t>
            </a:r>
          </a:p>
          <a:p>
            <a:pPr marL="857250" lvl="1" indent="-457200">
              <a:lnSpc>
                <a:spcPct val="90000"/>
              </a:lnSpc>
              <a:spcBef>
                <a:spcPts val="0"/>
              </a:spcBef>
              <a:spcAft>
                <a:spcPts val="0"/>
              </a:spcAft>
              <a:buFont typeface="Arial" panose="020B0604020202020204" pitchFamily="34" charset="0"/>
              <a:buChar char="•"/>
              <a:defRPr/>
            </a:pPr>
            <a:r>
              <a:rPr lang="en-US" sz="2400" dirty="0"/>
              <a:t>Approve May interim and June teleconference minutes</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a:t>
            </a:r>
            <a:r>
              <a:rPr lang="en-US" altLang="en-US" dirty="0" err="1"/>
              <a:t>TGbh</a:t>
            </a:r>
            <a:r>
              <a:rPr lang="en-US" altLang="en-US" dirty="0"/>
              <a:t> minutes</a:t>
            </a:r>
            <a:endParaRPr lang="en-GB" dirty="0"/>
          </a:p>
        </p:txBody>
      </p:sp>
      <p:sp>
        <p:nvSpPr>
          <p:cNvPr id="4098" name="Rectangle 2"/>
          <p:cNvSpPr>
            <a:spLocks noGrp="1" noChangeArrowheads="1"/>
          </p:cNvSpPr>
          <p:nvPr>
            <p:ph idx="1"/>
          </p:nvPr>
        </p:nvSpPr>
        <p:spPr>
          <a:xfrm>
            <a:off x="914401" y="1524000"/>
            <a:ext cx="10361084" cy="4113213"/>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11-21/0882r0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4"/>
              </a:rPr>
              <a:t>11-21/1023r1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a:t>
            </a:r>
            <a:r>
              <a:rPr lang="en-US" sz="2400" dirty="0">
                <a:hlinkClick r:id="rId5"/>
              </a:rPr>
              <a:t>11-21/1029r0</a:t>
            </a:r>
            <a:r>
              <a:rPr lang="en-US" sz="2400" dirty="0"/>
              <a:t>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14 July 2021,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altLang="en-US" sz="2400" dirty="0"/>
              <a:t>July Plenary meetings: Tuesday, 13:30-15:30; Wednesday 13:30-15:30; Thursday 13:30-15:30</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Agenda – 15 July 2021, 13:30-15:30 ET</a:t>
            </a:r>
            <a:endParaRPr lang="en-GB" dirty="0"/>
          </a:p>
        </p:txBody>
      </p:sp>
      <p:sp>
        <p:nvSpPr>
          <p:cNvPr id="4098" name="Rectangle 2"/>
          <p:cNvSpPr>
            <a:spLocks noGrp="1" noChangeArrowheads="1"/>
          </p:cNvSpPr>
          <p:nvPr>
            <p:ph idx="1"/>
          </p:nvPr>
        </p:nvSpPr>
        <p:spPr>
          <a:xfrm>
            <a:off x="762000" y="1524000"/>
            <a:ext cx="10744199" cy="4113213"/>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0"/>
              </a:spcAft>
              <a:buFont typeface="Arial" panose="020B0604020202020204" pitchFamily="34" charset="0"/>
              <a:buChar char="•"/>
              <a:defRPr/>
            </a:pPr>
            <a:r>
              <a:rPr lang="en-US" sz="2400" dirty="0"/>
              <a:t>Editor election</a:t>
            </a:r>
          </a:p>
          <a:p>
            <a:pPr marL="857250" lvl="1" indent="-457200">
              <a:lnSpc>
                <a:spcPct val="90000"/>
              </a:lnSpc>
              <a:spcBef>
                <a:spcPts val="0"/>
              </a:spcBef>
              <a:spcAft>
                <a:spcPts val="0"/>
              </a:spcAft>
              <a:buFont typeface="Arial" panose="020B0604020202020204" pitchFamily="34" charset="0"/>
              <a:buChar char="•"/>
              <a:defRPr/>
            </a:pPr>
            <a:r>
              <a:rPr lang="en-US" sz="2400" dirty="0"/>
              <a:t>PAR: </a:t>
            </a:r>
            <a:r>
              <a:rPr lang="en-US" sz="2400" dirty="0">
                <a:hlinkClick r:id="rId3"/>
              </a:rPr>
              <a:t>https://development.standards.ieee.org/myproject-web/public/view.html#pardetail/8770</a:t>
            </a:r>
            <a:r>
              <a:rPr lang="en-US" sz="2400" dirty="0"/>
              <a:t>; CSD: </a:t>
            </a:r>
            <a:r>
              <a:rPr lang="en-US" sz="2400" dirty="0">
                <a:hlinkClick r:id="rId4"/>
              </a:rPr>
              <a:t>11-20/1117r5</a:t>
            </a:r>
            <a:endParaRPr 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Liaison from WBA: </a:t>
            </a:r>
            <a:r>
              <a:rPr lang="en-US" sz="2800" u="sng" dirty="0">
                <a:hlinkClick r:id="rId5"/>
              </a:rPr>
              <a:t>11-21/0703r0</a:t>
            </a:r>
            <a:r>
              <a:rPr lang="en-US" sz="2800" u="sng" dirty="0"/>
              <a:t> </a:t>
            </a:r>
          </a:p>
          <a:p>
            <a:pPr marL="457200" indent="-457200">
              <a:lnSpc>
                <a:spcPct val="70000"/>
              </a:lnSpc>
              <a:spcBef>
                <a:spcPts val="300"/>
              </a:spcBef>
              <a:spcAft>
                <a:spcPts val="600"/>
              </a:spcAft>
              <a:buFont typeface="Arial" panose="020B0604020202020204" pitchFamily="34" charset="0"/>
              <a:buChar char="•"/>
              <a:defRPr/>
            </a:pPr>
            <a:r>
              <a:rPr lang="en-US" sz="2800" dirty="0"/>
              <a:t>Contributions:</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dirty="0">
                <a:hlinkClick r:id="rId6"/>
              </a:rPr>
              <a:t>11-21/0332r9</a:t>
            </a:r>
            <a:endParaRPr lang="en-US" sz="2800" dirty="0"/>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0"/>
              </a:spcAft>
              <a:buFont typeface="Arial" panose="020B0604020202020204" pitchFamily="34" charset="0"/>
              <a:buChar char="•"/>
              <a:defRPr/>
            </a:pPr>
            <a:r>
              <a:rPr lang="en-US" sz="2400" dirty="0"/>
              <a:t>Timeline review</a:t>
            </a:r>
            <a:endParaRPr lang="en-US" sz="2400" dirty="0">
              <a:solidFill>
                <a:srgbClr val="FF0000"/>
              </a:solidFill>
            </a:endParaRPr>
          </a:p>
          <a:p>
            <a:pPr marL="857250" lvl="1" indent="-457200">
              <a:lnSpc>
                <a:spcPct val="90000"/>
              </a:lnSpc>
              <a:spcBef>
                <a:spcPts val="0"/>
              </a:spcBef>
              <a:spcAft>
                <a:spcPts val="0"/>
              </a:spcAft>
              <a:buFont typeface="Arial" panose="020B0604020202020204" pitchFamily="34" charset="0"/>
              <a:buChar char="•"/>
              <a:defRPr/>
            </a:pPr>
            <a:r>
              <a:rPr lang="en-US" sz="2400" dirty="0"/>
              <a:t>September plan</a:t>
            </a:r>
          </a:p>
          <a:p>
            <a:pPr marL="857250" lvl="1" indent="-457200">
              <a:lnSpc>
                <a:spcPct val="90000"/>
              </a:lnSpc>
              <a:spcBef>
                <a:spcPts val="0"/>
              </a:spcBef>
              <a:spcAft>
                <a:spcPts val="0"/>
              </a:spcAft>
              <a:buFont typeface="Arial" panose="020B0604020202020204" pitchFamily="34" charset="0"/>
              <a:buChar char="•"/>
              <a:defRPr/>
            </a:pPr>
            <a:r>
              <a:rPr lang="en-US" altLang="en-US" sz="2400" dirty="0"/>
              <a:t>Teleconferences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September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3 Meeting slots</a:t>
            </a:r>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Consider contributions; continue discussion on Issues Tracking document; discussion on draft text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9613559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July 2021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September session:</a:t>
            </a:r>
          </a:p>
          <a:p>
            <a:pPr marL="457200" indent="-457200">
              <a:buFont typeface="Arial" panose="020B0604020202020204" pitchFamily="34" charset="0"/>
              <a:buChar char="•"/>
            </a:pPr>
            <a:r>
              <a:rPr lang="en-US" sz="2800" dirty="0"/>
              <a:t>3?</a:t>
            </a:r>
          </a:p>
          <a:p>
            <a:pPr marL="457200" indent="-457200">
              <a:buFont typeface="Arial" panose="020B0604020202020204" pitchFamily="34" charset="0"/>
              <a:buChar char="•"/>
            </a:pPr>
            <a:endParaRPr lang="en-US" sz="2800" dirty="0"/>
          </a:p>
          <a:p>
            <a:r>
              <a:rPr lang="en-US" sz="2800" dirty="0"/>
              <a:t>Avoid conflicts with (TGs): </a:t>
            </a:r>
            <a:r>
              <a:rPr lang="en-US" sz="2800" dirty="0" err="1"/>
              <a:t>TGbi</a:t>
            </a:r>
            <a:r>
              <a:rPr lang="en-US" sz="2800" dirty="0"/>
              <a:t>,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Monday 1pm ET (alternate with ARC)?</a:t>
            </a:r>
          </a:p>
          <a:p>
            <a:pPr marL="457200" indent="-457200">
              <a:buFont typeface="Arial" panose="020B0604020202020204" pitchFamily="34" charset="0"/>
              <a:buChar char="•"/>
            </a:pPr>
            <a:r>
              <a:rPr lang="en-US" sz="2800" dirty="0"/>
              <a:t>(not Sept 6, other dates?)</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(Proposal)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Contribution driven!</a:t>
            </a:r>
          </a:p>
          <a:p>
            <a:pPr marL="0" indent="0">
              <a:lnSpc>
                <a:spcPct val="90000"/>
              </a:lnSpc>
              <a:spcBef>
                <a:spcPts val="300"/>
              </a:spcBef>
              <a:spcAft>
                <a:spcPts val="600"/>
              </a:spcAft>
              <a:defRPr/>
            </a:pPr>
            <a:r>
              <a:rPr lang="en-US" sz="3200" dirty="0"/>
              <a:t>Issues Tracking – document, tracking per-issue:</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Identify specific features/operations/services of 802.11 that are impacted by randomized and/or changing MAC addresses</a:t>
            </a:r>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each would be helpful, to understand the impact and what/who is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July 2021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Vacant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9067</TotalTime>
  <Words>2521</Words>
  <Application>Microsoft Office PowerPoint</Application>
  <PresentationFormat>Widescreen</PresentationFormat>
  <Paragraphs>272</Paragraphs>
  <Slides>25</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Helvetica</vt:lpstr>
      <vt:lpstr>Monotype Sorts</vt:lpstr>
      <vt:lpstr>Times New Roman</vt:lpstr>
      <vt:lpstr>Office Theme</vt:lpstr>
      <vt:lpstr>Document</vt:lpstr>
      <vt:lpstr>TGbh-agenda-2021-July-Plenary</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July 2021, 13:30-15:30 ET</vt:lpstr>
      <vt:lpstr>Approve prior TGbh minutes</vt:lpstr>
      <vt:lpstr>TGbh Agenda – 14 July 2021, 13:30-15:30 ET</vt:lpstr>
      <vt:lpstr>TGbh Agenda – 15 July 2021, 13:30-15:30 ET</vt:lpstr>
      <vt:lpstr>September interim session plan</vt:lpstr>
      <vt:lpstr>TGbh Teleconferences</vt:lpstr>
      <vt:lpstr>Backup material</vt:lpstr>
      <vt:lpstr>TGbh (Proposal) Work organization</vt:lpstr>
      <vt:lpstr>TGbh PAR Scope (emphasis added)</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77</cp:revision>
  <cp:lastPrinted>1601-01-01T00:00:00Z</cp:lastPrinted>
  <dcterms:created xsi:type="dcterms:W3CDTF">2021-01-26T19:12:38Z</dcterms:created>
  <dcterms:modified xsi:type="dcterms:W3CDTF">2021-07-02T16:57:16Z</dcterms:modified>
</cp:coreProperties>
</file>